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72" d="100"/>
          <a:sy n="72" d="100"/>
        </p:scale>
        <p:origin x="3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1</a:t>
            </a:r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2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3</a:t>
            </a:r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4</a:t>
            </a:r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Category 5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4 divider slide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5 divider slide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1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2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answer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Category 3 divider slide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Type question here. </a:t>
            </a:r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/>
              <a:t>Points</a:t>
            </a:r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/>
              <a:t>Category 3</a:t>
            </a:r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9.xml"/><Relationship Id="rId18" Type="http://schemas.openxmlformats.org/officeDocument/2006/relationships/slide" Target="slide40.xml"/><Relationship Id="rId3" Type="http://schemas.openxmlformats.org/officeDocument/2006/relationships/slide" Target="slide7.xml"/><Relationship Id="rId21" Type="http://schemas.openxmlformats.org/officeDocument/2006/relationships/slide" Target="slide47.xml"/><Relationship Id="rId7" Type="http://schemas.openxmlformats.org/officeDocument/2006/relationships/slide" Target="slide16.xml"/><Relationship Id="rId12" Type="http://schemas.openxmlformats.org/officeDocument/2006/relationships/slide" Target="slide27.xml"/><Relationship Id="rId17" Type="http://schemas.openxmlformats.org/officeDocument/2006/relationships/slide" Target="slide38.xml"/><Relationship Id="rId25" Type="http://schemas.openxmlformats.org/officeDocument/2006/relationships/slide" Target="slide55.xml"/><Relationship Id="rId2" Type="http://schemas.openxmlformats.org/officeDocument/2006/relationships/slide" Target="slide5.xml"/><Relationship Id="rId16" Type="http://schemas.openxmlformats.org/officeDocument/2006/relationships/slide" Target="slide36.xml"/><Relationship Id="rId20" Type="http://schemas.openxmlformats.org/officeDocument/2006/relationships/slide" Target="slide4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25.xml"/><Relationship Id="rId24" Type="http://schemas.openxmlformats.org/officeDocument/2006/relationships/slide" Target="slide53.xml"/><Relationship Id="rId5" Type="http://schemas.openxmlformats.org/officeDocument/2006/relationships/slide" Target="slide11.xml"/><Relationship Id="rId15" Type="http://schemas.openxmlformats.org/officeDocument/2006/relationships/slide" Target="slide33.xml"/><Relationship Id="rId23" Type="http://schemas.openxmlformats.org/officeDocument/2006/relationships/slide" Target="slide51.xml"/><Relationship Id="rId10" Type="http://schemas.openxmlformats.org/officeDocument/2006/relationships/slide" Target="slide22.xml"/><Relationship Id="rId19" Type="http://schemas.openxmlformats.org/officeDocument/2006/relationships/slide" Target="slide42.xml"/><Relationship Id="rId4" Type="http://schemas.openxmlformats.org/officeDocument/2006/relationships/slide" Target="slide9.xml"/><Relationship Id="rId9" Type="http://schemas.openxmlformats.org/officeDocument/2006/relationships/slide" Target="slide20.xml"/><Relationship Id="rId14" Type="http://schemas.openxmlformats.org/officeDocument/2006/relationships/slide" Target="slide31.xml"/><Relationship Id="rId22" Type="http://schemas.openxmlformats.org/officeDocument/2006/relationships/slide" Target="slide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Click Bait 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u="sng" dirty="0"/>
              <a:t>10</a:t>
            </a:r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>
                <a:hlinkClick r:id="rId3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>
                <a:hlinkClick r:id="rId4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hlinkClick r:id="rId5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Book Titles That Should’ve Been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hlinkClick r:id="rId6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>
                <a:hlinkClick r:id="rId7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hlinkClick r:id="rId8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>
                <a:hlinkClick r:id="rId9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>
                <a:hlinkClick r:id="rId10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Characters of Ill Repute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11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hlinkClick r:id="rId12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>
                <a:hlinkClick r:id="rId13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>
                <a:hlinkClick r:id="rId14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>
                <a:hlinkClick r:id="rId15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>
          <a:xfrm>
            <a:off x="7403205" y="344141"/>
            <a:ext cx="2099258" cy="914400"/>
          </a:xfrm>
        </p:spPr>
        <p:txBody>
          <a:bodyPr/>
          <a:lstStyle/>
          <a:p>
            <a:r>
              <a:rPr lang="en-US" dirty="0"/>
              <a:t>Plots We Got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hlinkClick r:id="rId16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>
                <a:hlinkClick r:id="rId17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hlinkClick r:id="rId18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hlinkClick r:id="rId19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hlinkClick r:id="rId20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Hashtags Trending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hlinkClick r:id="rId21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>
                <a:hlinkClick r:id="rId22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hlinkClick r:id="rId23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hlinkClick r:id="rId24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>
                <a:hlinkClick r:id="rId25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Remains of the Day</a:t>
            </a:r>
            <a:br>
              <a:rPr lang="en-US" dirty="0"/>
            </a:br>
            <a:r>
              <a:rPr lang="en-US" dirty="0"/>
              <a:t>by Kazuo Ishiguro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“When Breast-Feeding  ISN’T The Best Thing For Your Family”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Senator’s Wife</a:t>
            </a:r>
            <a:br>
              <a:rPr lang="en-US" dirty="0"/>
            </a:br>
            <a:r>
              <a:rPr lang="en-US" dirty="0"/>
              <a:t>by Sue Miller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Titles That Should’ve Been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Violins and Violence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Deceptive Cadence</a:t>
            </a:r>
            <a:br>
              <a:rPr lang="en-US" dirty="0"/>
            </a:br>
            <a:r>
              <a:rPr lang="en-US" dirty="0"/>
              <a:t>by our very own Kathryn </a:t>
            </a:r>
            <a:r>
              <a:rPr lang="en-US" dirty="0" err="1"/>
              <a:t>Guare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Planes, Trans, and Automatons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Trans-Sister Radio</a:t>
            </a:r>
            <a:br>
              <a:rPr lang="en-US" dirty="0"/>
            </a:br>
            <a:r>
              <a:rPr lang="en-US" dirty="0"/>
              <a:t>by Chris </a:t>
            </a:r>
            <a:r>
              <a:rPr lang="en-US" dirty="0" err="1"/>
              <a:t>Bohjalian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Mike and Sally Go Dutch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Girl with the Dragon Tattoo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 err="1"/>
              <a:t>Steig</a:t>
            </a:r>
            <a:r>
              <a:rPr lang="en-US" dirty="0"/>
              <a:t> Larsson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Bait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Edwards and </a:t>
            </a:r>
            <a:r>
              <a:rPr lang="en-US" sz="4400" i="1" dirty="0" err="1"/>
              <a:t>Elizabeths</a:t>
            </a:r>
            <a:r>
              <a:rPr lang="en-US" sz="4400" i="1" dirty="0"/>
              <a:t> Everywhere.</a:t>
            </a:r>
          </a:p>
          <a:p>
            <a:r>
              <a:rPr lang="en-US" sz="4400" i="1" dirty="0"/>
              <a:t>Richards, too.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White Queen</a:t>
            </a:r>
          </a:p>
          <a:p>
            <a:r>
              <a:rPr lang="en-US" dirty="0"/>
              <a:t>By Phillipa Gregory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We’re the Same, You and Me.</a:t>
            </a:r>
          </a:p>
          <a:p>
            <a:br>
              <a:rPr lang="en-US" sz="4400" i="1" dirty="0"/>
            </a:br>
            <a:r>
              <a:rPr lang="en-US" sz="4400" i="1" dirty="0"/>
              <a:t>But Don’t Use My Silverware.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Space Between Us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 err="1"/>
              <a:t>Thrity</a:t>
            </a:r>
            <a:r>
              <a:rPr lang="en-US" dirty="0"/>
              <a:t> </a:t>
            </a:r>
            <a:r>
              <a:rPr lang="en-US" dirty="0" err="1"/>
              <a:t>Umrigar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of Ill Repute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slutty doormat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P.S. A Love Story</a:t>
            </a:r>
          </a:p>
          <a:p>
            <a:r>
              <a:rPr lang="en-US" dirty="0"/>
              <a:t>By Helen </a:t>
            </a:r>
            <a:r>
              <a:rPr lang="en-US" dirty="0" err="1"/>
              <a:t>Schulmann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creepy mechanic that was a real lady killer.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I’d Know You Anywhere</a:t>
            </a:r>
          </a:p>
          <a:p>
            <a:r>
              <a:rPr lang="en-US" dirty="0"/>
              <a:t>By Laura Lippman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 enjoyed a good dousing as much as the next (backwards and abusive) dad.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“How to Get Into Harvard with No Money and No Transcripts”</a:t>
            </a:r>
          </a:p>
          <a:p>
            <a:endParaRPr lang="en-US" dirty="0"/>
          </a:p>
          <a:p>
            <a:r>
              <a:rPr lang="en-US" dirty="0"/>
              <a:t>“Just a Dream Catcher”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Talk Funny Girl</a:t>
            </a:r>
          </a:p>
          <a:p>
            <a:r>
              <a:rPr lang="en-US" dirty="0"/>
              <a:t>By Roland </a:t>
            </a:r>
            <a:r>
              <a:rPr lang="en-US" dirty="0" err="1"/>
              <a:t>Merullo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She got her foot run over by this protagonist, but she is truly the antagonizer.</a:t>
            </a:r>
          </a:p>
          <a:p>
            <a:endParaRPr lang="en-US" dirty="0"/>
          </a:p>
          <a:p>
            <a:r>
              <a:rPr lang="en-US" dirty="0"/>
              <a:t>At least, that’s what we get from their email history and journal entries.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Where’d You Go, Bernadette?</a:t>
            </a:r>
            <a:br>
              <a:rPr lang="en-US" dirty="0"/>
            </a:br>
            <a:r>
              <a:rPr lang="en-US" dirty="0"/>
              <a:t>By Maria Semple</a:t>
            </a:r>
          </a:p>
          <a:p>
            <a:r>
              <a:rPr lang="en-US" dirty="0"/>
              <a:t>Character, Audrey - that </a:t>
            </a:r>
            <a:r>
              <a:rPr lang="en-US" dirty="0" err="1"/>
              <a:t>beeyatch</a:t>
            </a:r>
            <a:r>
              <a:rPr lang="en-US" dirty="0"/>
              <a:t> from the parent's association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 wasn’t feeling too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rosy</a:t>
            </a:r>
            <a:r>
              <a:rPr lang="en-US" dirty="0"/>
              <a:t> about his brother’s  traveling plans. It really got his </a:t>
            </a:r>
            <a:r>
              <a:rPr lang="en-US" dirty="0">
                <a:solidFill>
                  <a:srgbClr val="00B050"/>
                </a:solidFill>
              </a:rPr>
              <a:t>ire</a:t>
            </a:r>
            <a:r>
              <a:rPr lang="en-US" dirty="0"/>
              <a:t> up. So he did something about it. </a:t>
            </a:r>
          </a:p>
          <a:p>
            <a:endParaRPr lang="en-US" dirty="0"/>
          </a:p>
          <a:p>
            <a:r>
              <a:rPr lang="en-US" dirty="0"/>
              <a:t>We call him Seamus the </a:t>
            </a:r>
            <a:r>
              <a:rPr lang="en-US" dirty="0" err="1"/>
              <a:t>Schmuckus</a:t>
            </a:r>
            <a:r>
              <a:rPr lang="en-US" dirty="0"/>
              <a:t>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Faithful Place</a:t>
            </a:r>
          </a:p>
          <a:p>
            <a:r>
              <a:rPr lang="en-US" dirty="0"/>
              <a:t>By Tana French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Plots We Got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Who knew a cocktail party could be so thrilling?</a:t>
            </a:r>
          </a:p>
          <a:p>
            <a:endParaRPr lang="en-US" dirty="0"/>
          </a:p>
          <a:p>
            <a:r>
              <a:rPr lang="en-US" dirty="0"/>
              <a:t>And deadly?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Bel Canto</a:t>
            </a:r>
          </a:p>
          <a:p>
            <a:r>
              <a:rPr lang="en-US" dirty="0"/>
              <a:t>By Ann Patchett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Hers was a mystery only she could tell. If only she could remember it.</a:t>
            </a:r>
          </a:p>
          <a:p>
            <a:endParaRPr lang="en-US" dirty="0"/>
          </a:p>
          <a:p>
            <a:r>
              <a:rPr lang="en-US" dirty="0"/>
              <a:t>Thank goodness for hospital records.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Brain On Fire: My Month of Madness</a:t>
            </a:r>
          </a:p>
          <a:p>
            <a:r>
              <a:rPr lang="en-US" dirty="0"/>
              <a:t>By Susanna </a:t>
            </a:r>
            <a:r>
              <a:rPr lang="en-US" dirty="0" err="1"/>
              <a:t>Cahalan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Caleb’s Crossing </a:t>
            </a:r>
          </a:p>
          <a:p>
            <a:r>
              <a:rPr lang="en-US" dirty="0"/>
              <a:t>by Geraldine Brooks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There’s a lot of soul-searching here. Also soul-catching, then soul-releasing. Sometimes using a person’s mouth. There’s also a kitten they found in the </a:t>
            </a:r>
            <a:r>
              <a:rPr lang="en-US" dirty="0" err="1"/>
              <a:t>cemetary</a:t>
            </a:r>
            <a:r>
              <a:rPr lang="en-US" dirty="0"/>
              <a:t>, and a sister who’s called Mouse.</a:t>
            </a:r>
          </a:p>
          <a:p>
            <a:r>
              <a:rPr lang="en-US" dirty="0"/>
              <a:t>It’s all kinds of effed up.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Her Fearful Symmetry</a:t>
            </a:r>
          </a:p>
          <a:p>
            <a:r>
              <a:rPr lang="en-US" dirty="0"/>
              <a:t>By Audrey </a:t>
            </a:r>
            <a:r>
              <a:rPr lang="en-US" dirty="0" err="1"/>
              <a:t>Niffenegger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Just because you study Greek and Homer doesn’t mean you’re superior.</a:t>
            </a:r>
          </a:p>
          <a:p>
            <a:endParaRPr lang="en-US" dirty="0"/>
          </a:p>
          <a:p>
            <a:r>
              <a:rPr lang="en-US" dirty="0"/>
              <a:t>After all, you pushed a friend to his death into a ravine.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Secret History</a:t>
            </a:r>
          </a:p>
          <a:p>
            <a:r>
              <a:rPr lang="en-US" dirty="0"/>
              <a:t>By Donna </a:t>
            </a:r>
            <a:r>
              <a:rPr lang="en-US" dirty="0" err="1"/>
              <a:t>Tartt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You sold my sister? What were you thinking??</a:t>
            </a:r>
          </a:p>
          <a:p>
            <a:r>
              <a:rPr lang="en-US" dirty="0"/>
              <a:t>And other horrific tragedies.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And the Mountains Echoed</a:t>
            </a:r>
          </a:p>
          <a:p>
            <a:r>
              <a:rPr lang="en-US" dirty="0"/>
              <a:t>By Khaled Hosseini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Hashtags Trending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iamdefinitelybeingstalked</a:t>
            </a:r>
            <a:r>
              <a:rPr lang="en-US" dirty="0"/>
              <a:t> </a:t>
            </a:r>
          </a:p>
          <a:p>
            <a:r>
              <a:rPr lang="en-US" dirty="0"/>
              <a:t>#</a:t>
            </a:r>
            <a:r>
              <a:rPr lang="en-US" dirty="0" err="1"/>
              <a:t>andsheisbatshitcrazy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Give Me Everything You Have on Being Stalked</a:t>
            </a:r>
          </a:p>
          <a:p>
            <a:r>
              <a:rPr lang="en-US" dirty="0"/>
              <a:t>By James </a:t>
            </a:r>
            <a:r>
              <a:rPr lang="en-US" dirty="0" err="1"/>
              <a:t>Lasdun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murderinthesubdivision</a:t>
            </a:r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scorcherkennedyisonthejob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“The ULTIMATE Chocolate Cream Pie Recipe!”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Broken Harbor</a:t>
            </a:r>
          </a:p>
          <a:p>
            <a:r>
              <a:rPr lang="en-US" dirty="0"/>
              <a:t>By Tana French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closetcleaning</a:t>
            </a:r>
            <a:r>
              <a:rPr lang="en-US" dirty="0"/>
              <a:t> #</a:t>
            </a:r>
            <a:r>
              <a:rPr lang="en-US" dirty="0" err="1"/>
              <a:t>arthurgoesonatrip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#secrets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Curious Charms of Arthur Pepper</a:t>
            </a:r>
          </a:p>
          <a:p>
            <a:r>
              <a:rPr lang="en-US" dirty="0"/>
              <a:t>By Phaedra Patrick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hideandseek</a:t>
            </a:r>
            <a:endParaRPr lang="en-US" dirty="0"/>
          </a:p>
          <a:p>
            <a:r>
              <a:rPr lang="en-US" dirty="0"/>
              <a:t>#</a:t>
            </a:r>
            <a:r>
              <a:rPr lang="en-US" dirty="0" err="1"/>
              <a:t>wwII</a:t>
            </a:r>
            <a:r>
              <a:rPr lang="en-US" dirty="0"/>
              <a:t> #</a:t>
            </a:r>
            <a:r>
              <a:rPr lang="en-US" dirty="0" err="1"/>
              <a:t>sisterlylove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Sarah’s Key</a:t>
            </a:r>
          </a:p>
          <a:p>
            <a:r>
              <a:rPr lang="en-US" dirty="0"/>
              <a:t>By Tatiana de </a:t>
            </a:r>
            <a:r>
              <a:rPr lang="en-US" dirty="0" err="1"/>
              <a:t>Rosnay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err="1"/>
              <a:t>armeniangenocide</a:t>
            </a:r>
            <a:r>
              <a:rPr lang="en-US" dirty="0"/>
              <a:t> </a:t>
            </a:r>
          </a:p>
          <a:p>
            <a:r>
              <a:rPr lang="en-US" dirty="0"/>
              <a:t>#</a:t>
            </a:r>
            <a:r>
              <a:rPr lang="en-US" dirty="0" err="1"/>
              <a:t>turks</a:t>
            </a:r>
            <a:r>
              <a:rPr lang="en-US" dirty="0"/>
              <a:t> #</a:t>
            </a:r>
            <a:r>
              <a:rPr lang="en-US" dirty="0" err="1"/>
              <a:t>onlygrandmotherknows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Sandcastle Girls</a:t>
            </a:r>
          </a:p>
          <a:p>
            <a:r>
              <a:rPr lang="en-US" dirty="0"/>
              <a:t>By Chris </a:t>
            </a:r>
            <a:r>
              <a:rPr lang="en-US" dirty="0" err="1"/>
              <a:t>Bohjalian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The Help</a:t>
            </a:r>
          </a:p>
          <a:p>
            <a:r>
              <a:rPr lang="en-US" dirty="0"/>
              <a:t>by Kathryn </a:t>
            </a:r>
            <a:r>
              <a:rPr lang="en-US" dirty="0" err="1"/>
              <a:t>Stockett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“Do-It-Yourself Body Art”</a:t>
            </a:r>
          </a:p>
          <a:p>
            <a:endParaRPr lang="en-US" dirty="0"/>
          </a:p>
          <a:p>
            <a:r>
              <a:rPr lang="en-US" dirty="0"/>
              <a:t>“P.S. Tattoos are for Wimps”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400" i="1" dirty="0"/>
              <a:t>Sharp Objects</a:t>
            </a:r>
          </a:p>
          <a:p>
            <a:r>
              <a:rPr lang="en-US" dirty="0"/>
              <a:t>Gillian Flynn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“You’ll NEVER GUESS what happens at the end of this book!”</a:t>
            </a:r>
          </a:p>
          <a:p>
            <a:endParaRPr lang="en-US" dirty="0"/>
          </a:p>
          <a:p>
            <a:r>
              <a:rPr lang="en-US" dirty="0"/>
              <a:t>p.s. nothing. nothing happens.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696</Words>
  <Application>Microsoft Office PowerPoint</Application>
  <PresentationFormat>Widescreen</PresentationFormat>
  <Paragraphs>227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Click Bait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Book Titles That Should’ve Been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Characters of Ill Repute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Plots We Got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Hashtags Trending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2017-12-20T16:51:32Z</dcterms:created>
  <dcterms:modified xsi:type="dcterms:W3CDTF">2017-12-20T20:23:31Z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