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2"/>
  </p:sldMasterIdLst>
  <p:notesMasterIdLst>
    <p:notesMasterId r:id="rId59"/>
  </p:notesMasterIdLst>
  <p:handoutMasterIdLst>
    <p:handoutMasterId r:id="rId60"/>
  </p:handoutMasterIdLst>
  <p:sldIdLst>
    <p:sldId id="256" r:id="rId3"/>
    <p:sldId id="262" r:id="rId4"/>
    <p:sldId id="257" r:id="rId5"/>
    <p:sldId id="287" r:id="rId6"/>
    <p:sldId id="288" r:id="rId7"/>
    <p:sldId id="289" r:id="rId8"/>
    <p:sldId id="290" r:id="rId9"/>
    <p:sldId id="291" r:id="rId10"/>
    <p:sldId id="292" r:id="rId11"/>
    <p:sldId id="293" r:id="rId12"/>
    <p:sldId id="294" r:id="rId13"/>
    <p:sldId id="295" r:id="rId14"/>
    <p:sldId id="296" r:id="rId15"/>
    <p:sldId id="297" r:id="rId16"/>
    <p:sldId id="298" r:id="rId17"/>
    <p:sldId id="299" r:id="rId18"/>
    <p:sldId id="300" r:id="rId19"/>
    <p:sldId id="301" r:id="rId20"/>
    <p:sldId id="302" r:id="rId21"/>
    <p:sldId id="303" r:id="rId22"/>
    <p:sldId id="304" r:id="rId23"/>
    <p:sldId id="305" r:id="rId24"/>
    <p:sldId id="306" r:id="rId25"/>
    <p:sldId id="307" r:id="rId26"/>
    <p:sldId id="308" r:id="rId27"/>
    <p:sldId id="309" r:id="rId28"/>
    <p:sldId id="310" r:id="rId29"/>
    <p:sldId id="311" r:id="rId30"/>
    <p:sldId id="312" r:id="rId31"/>
    <p:sldId id="313" r:id="rId32"/>
    <p:sldId id="314" r:id="rId33"/>
    <p:sldId id="315" r:id="rId34"/>
    <p:sldId id="316" r:id="rId35"/>
    <p:sldId id="317" r:id="rId36"/>
    <p:sldId id="318" r:id="rId37"/>
    <p:sldId id="319" r:id="rId38"/>
    <p:sldId id="320" r:id="rId39"/>
    <p:sldId id="321" r:id="rId40"/>
    <p:sldId id="322" r:id="rId41"/>
    <p:sldId id="323" r:id="rId42"/>
    <p:sldId id="324" r:id="rId43"/>
    <p:sldId id="325" r:id="rId44"/>
    <p:sldId id="326" r:id="rId45"/>
    <p:sldId id="327" r:id="rId46"/>
    <p:sldId id="328" r:id="rId47"/>
    <p:sldId id="329" r:id="rId48"/>
    <p:sldId id="330" r:id="rId49"/>
    <p:sldId id="331" r:id="rId50"/>
    <p:sldId id="332" r:id="rId51"/>
    <p:sldId id="333" r:id="rId52"/>
    <p:sldId id="334" r:id="rId53"/>
    <p:sldId id="335" r:id="rId54"/>
    <p:sldId id="336" r:id="rId55"/>
    <p:sldId id="337" r:id="rId56"/>
    <p:sldId id="338" r:id="rId57"/>
    <p:sldId id="339" r:id="rId5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721" autoAdjust="0"/>
  </p:normalViewPr>
  <p:slideViewPr>
    <p:cSldViewPr snapToGrid="0" showGuides="1">
      <p:cViewPr varScale="1">
        <p:scale>
          <a:sx n="72" d="100"/>
          <a:sy n="72" d="100"/>
        </p:scale>
        <p:origin x="342" y="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65" d="100"/>
          <a:sy n="65" d="100"/>
        </p:scale>
        <p:origin x="1848" y="6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slide" Target="slides/slide45.xml"/><Relationship Id="rId50" Type="http://schemas.openxmlformats.org/officeDocument/2006/relationships/slide" Target="slides/slide48.xml"/><Relationship Id="rId55" Type="http://schemas.openxmlformats.org/officeDocument/2006/relationships/slide" Target="slides/slide53.xml"/><Relationship Id="rId63" Type="http://schemas.openxmlformats.org/officeDocument/2006/relationships/theme" Target="theme/theme1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slide" Target="slides/slide39.xml"/><Relationship Id="rId54" Type="http://schemas.openxmlformats.org/officeDocument/2006/relationships/slide" Target="slides/slide52.xml"/><Relationship Id="rId62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slide" Target="slides/slide43.xml"/><Relationship Id="rId53" Type="http://schemas.openxmlformats.org/officeDocument/2006/relationships/slide" Target="slides/slide51.xml"/><Relationship Id="rId58" Type="http://schemas.openxmlformats.org/officeDocument/2006/relationships/slide" Target="slides/slide56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slide" Target="slides/slide47.xml"/><Relationship Id="rId57" Type="http://schemas.openxmlformats.org/officeDocument/2006/relationships/slide" Target="slides/slide55.xml"/><Relationship Id="rId61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52" Type="http://schemas.openxmlformats.org/officeDocument/2006/relationships/slide" Target="slides/slide50.xml"/><Relationship Id="rId60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slide" Target="slides/slide46.xml"/><Relationship Id="rId56" Type="http://schemas.openxmlformats.org/officeDocument/2006/relationships/slide" Target="slides/slide54.xml"/><Relationship Id="rId64" Type="http://schemas.openxmlformats.org/officeDocument/2006/relationships/tableStyles" Target="tableStyles.xml"/><Relationship Id="rId8" Type="http://schemas.openxmlformats.org/officeDocument/2006/relationships/slide" Target="slides/slide6.xml"/><Relationship Id="rId51" Type="http://schemas.openxmlformats.org/officeDocument/2006/relationships/slide" Target="slides/slide49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slide" Target="slides/slide44.xml"/><Relationship Id="rId59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47117E-D58A-422A-A81B-362E9F2EA265}" type="datetimeFigureOut">
              <a:rPr lang="en-US" smtClean="0"/>
              <a:t>12/20/2017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438575-B761-4121-A7E4-457BB62656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396465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552672-2D72-42C2-B0B5-4CADDCB794C9}" type="datetimeFigureOut">
              <a:rPr lang="en-US" smtClean="0"/>
              <a:t>12/20/2017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4BA502-DDEA-4552-B72A-9C62FF6620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21340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ame Bo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7"/>
          <p:cNvSpPr>
            <a:spLocks noGrp="1"/>
          </p:cNvSpPr>
          <p:nvPr>
            <p:ph type="body" sz="quarter" idx="13" hasCustomPrompt="1"/>
          </p:nvPr>
        </p:nvSpPr>
        <p:spPr>
          <a:xfrm>
            <a:off x="332703" y="357393"/>
            <a:ext cx="2099258" cy="914400"/>
          </a:xfrm>
          <a:solidFill>
            <a:schemeClr val="accent1">
              <a:lumMod val="75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txBody>
          <a:bodyPr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2400" baseline="0">
                <a:solidFill>
                  <a:schemeClr val="tx1"/>
                </a:solidFill>
              </a:defRPr>
            </a:lvl1pPr>
            <a:lvl2pPr marL="0" indent="0">
              <a:spcBef>
                <a:spcPts val="0"/>
              </a:spcBef>
              <a:buNone/>
              <a:defRPr sz="3200"/>
            </a:lvl2pPr>
            <a:lvl3pPr marL="0" indent="0">
              <a:spcBef>
                <a:spcPts val="0"/>
              </a:spcBef>
              <a:buNone/>
              <a:defRPr sz="3200"/>
            </a:lvl3pPr>
            <a:lvl4pPr marL="0" indent="0">
              <a:spcBef>
                <a:spcPts val="0"/>
              </a:spcBef>
              <a:buNone/>
              <a:defRPr sz="3200"/>
            </a:lvl4pPr>
            <a:lvl5pPr marL="0" indent="0">
              <a:spcBef>
                <a:spcPts val="0"/>
              </a:spcBef>
              <a:buNone/>
              <a:defRPr sz="3200"/>
            </a:lvl5pPr>
            <a:lvl6pPr marL="0" indent="0">
              <a:spcBef>
                <a:spcPts val="0"/>
              </a:spcBef>
              <a:buNone/>
              <a:defRPr sz="3200"/>
            </a:lvl6pPr>
            <a:lvl7pPr marL="0" indent="0">
              <a:spcBef>
                <a:spcPts val="0"/>
              </a:spcBef>
              <a:buNone/>
              <a:defRPr sz="3200"/>
            </a:lvl7pPr>
            <a:lvl8pPr marL="0" indent="0">
              <a:spcBef>
                <a:spcPts val="0"/>
              </a:spcBef>
              <a:buNone/>
              <a:defRPr sz="3200"/>
            </a:lvl8pPr>
            <a:lvl9pPr marL="0" indent="0">
              <a:spcBef>
                <a:spcPts val="0"/>
              </a:spcBef>
              <a:buNone/>
              <a:defRPr sz="3200"/>
            </a:lvl9pPr>
          </a:lstStyle>
          <a:p>
            <a:pPr lvl="0"/>
            <a:r>
              <a:rPr lang="en-US" dirty="0"/>
              <a:t>Category 1</a:t>
            </a:r>
          </a:p>
        </p:txBody>
      </p:sp>
      <p:sp>
        <p:nvSpPr>
          <p:cNvPr id="40" name="Text Placeholder 7"/>
          <p:cNvSpPr>
            <a:spLocks noGrp="1"/>
          </p:cNvSpPr>
          <p:nvPr>
            <p:ph type="body" sz="quarter" idx="18" hasCustomPrompt="1"/>
          </p:nvPr>
        </p:nvSpPr>
        <p:spPr>
          <a:xfrm>
            <a:off x="332703" y="1516491"/>
            <a:ext cx="2099258" cy="914400"/>
          </a:xfrm>
          <a:solidFill>
            <a:schemeClr val="bg2">
              <a:lumMod val="5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txBody>
          <a:bodyPr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2400" baseline="0">
                <a:solidFill>
                  <a:srgbClr val="FFFFFF"/>
                </a:solidFill>
              </a:defRPr>
            </a:lvl1pPr>
            <a:lvl2pPr marL="0" indent="0">
              <a:spcBef>
                <a:spcPts val="0"/>
              </a:spcBef>
              <a:buNone/>
              <a:defRPr sz="3200"/>
            </a:lvl2pPr>
            <a:lvl3pPr marL="0" indent="0">
              <a:spcBef>
                <a:spcPts val="0"/>
              </a:spcBef>
              <a:buNone/>
              <a:defRPr sz="3200"/>
            </a:lvl3pPr>
            <a:lvl4pPr marL="0" indent="0">
              <a:spcBef>
                <a:spcPts val="0"/>
              </a:spcBef>
              <a:buNone/>
              <a:defRPr sz="3200"/>
            </a:lvl4pPr>
            <a:lvl5pPr marL="0" indent="0">
              <a:spcBef>
                <a:spcPts val="0"/>
              </a:spcBef>
              <a:buNone/>
              <a:defRPr sz="3200"/>
            </a:lvl5pPr>
            <a:lvl6pPr marL="0" indent="0">
              <a:spcBef>
                <a:spcPts val="0"/>
              </a:spcBef>
              <a:buNone/>
              <a:defRPr sz="3200"/>
            </a:lvl6pPr>
            <a:lvl7pPr marL="0" indent="0">
              <a:spcBef>
                <a:spcPts val="0"/>
              </a:spcBef>
              <a:buNone/>
              <a:defRPr sz="3200"/>
            </a:lvl7pPr>
            <a:lvl8pPr marL="0" indent="0">
              <a:spcBef>
                <a:spcPts val="0"/>
              </a:spcBef>
              <a:buNone/>
              <a:defRPr sz="3200"/>
            </a:lvl8pPr>
            <a:lvl9pPr marL="0" indent="0">
              <a:spcBef>
                <a:spcPts val="0"/>
              </a:spcBef>
              <a:buNone/>
              <a:defRPr sz="3200"/>
            </a:lvl9pPr>
          </a:lstStyle>
          <a:p>
            <a:pPr lvl="0"/>
            <a:r>
              <a:rPr lang="en-US" dirty="0"/>
              <a:t>points</a:t>
            </a:r>
          </a:p>
        </p:txBody>
      </p:sp>
      <p:sp>
        <p:nvSpPr>
          <p:cNvPr id="45" name="Text Placeholder 7"/>
          <p:cNvSpPr>
            <a:spLocks noGrp="1"/>
          </p:cNvSpPr>
          <p:nvPr>
            <p:ph type="body" sz="quarter" idx="23" hasCustomPrompt="1"/>
          </p:nvPr>
        </p:nvSpPr>
        <p:spPr>
          <a:xfrm>
            <a:off x="332703" y="2533920"/>
            <a:ext cx="2099258" cy="914400"/>
          </a:xfrm>
          <a:solidFill>
            <a:schemeClr val="bg2">
              <a:lumMod val="5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txBody>
          <a:bodyPr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2400" baseline="0">
                <a:solidFill>
                  <a:srgbClr val="FFFFFF"/>
                </a:solidFill>
              </a:defRPr>
            </a:lvl1pPr>
            <a:lvl2pPr marL="0" indent="0">
              <a:spcBef>
                <a:spcPts val="0"/>
              </a:spcBef>
              <a:buNone/>
              <a:defRPr sz="3200"/>
            </a:lvl2pPr>
            <a:lvl3pPr marL="0" indent="0">
              <a:spcBef>
                <a:spcPts val="0"/>
              </a:spcBef>
              <a:buNone/>
              <a:defRPr sz="3200"/>
            </a:lvl3pPr>
            <a:lvl4pPr marL="0" indent="0">
              <a:spcBef>
                <a:spcPts val="0"/>
              </a:spcBef>
              <a:buNone/>
              <a:defRPr sz="3200"/>
            </a:lvl4pPr>
            <a:lvl5pPr marL="0" indent="0">
              <a:spcBef>
                <a:spcPts val="0"/>
              </a:spcBef>
              <a:buNone/>
              <a:defRPr sz="3200"/>
            </a:lvl5pPr>
            <a:lvl6pPr marL="0" indent="0">
              <a:spcBef>
                <a:spcPts val="0"/>
              </a:spcBef>
              <a:buNone/>
              <a:defRPr sz="3200"/>
            </a:lvl6pPr>
            <a:lvl7pPr marL="0" indent="0">
              <a:spcBef>
                <a:spcPts val="0"/>
              </a:spcBef>
              <a:buNone/>
              <a:defRPr sz="3200"/>
            </a:lvl7pPr>
            <a:lvl8pPr marL="0" indent="0">
              <a:spcBef>
                <a:spcPts val="0"/>
              </a:spcBef>
              <a:buNone/>
              <a:defRPr sz="3200"/>
            </a:lvl8pPr>
            <a:lvl9pPr marL="0" indent="0">
              <a:spcBef>
                <a:spcPts val="0"/>
              </a:spcBef>
              <a:buNone/>
              <a:defRPr sz="3200"/>
            </a:lvl9pPr>
          </a:lstStyle>
          <a:p>
            <a:pPr lvl="0"/>
            <a:r>
              <a:rPr lang="en-US" dirty="0"/>
              <a:t>points</a:t>
            </a:r>
          </a:p>
        </p:txBody>
      </p:sp>
      <p:sp>
        <p:nvSpPr>
          <p:cNvPr id="50" name="Text Placeholder 7"/>
          <p:cNvSpPr>
            <a:spLocks noGrp="1"/>
          </p:cNvSpPr>
          <p:nvPr>
            <p:ph type="body" sz="quarter" idx="28" hasCustomPrompt="1"/>
          </p:nvPr>
        </p:nvSpPr>
        <p:spPr>
          <a:xfrm>
            <a:off x="332703" y="3551349"/>
            <a:ext cx="2099258" cy="914400"/>
          </a:xfrm>
          <a:solidFill>
            <a:schemeClr val="bg2">
              <a:lumMod val="5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txBody>
          <a:bodyPr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2400" baseline="0">
                <a:solidFill>
                  <a:srgbClr val="FFFFFF"/>
                </a:solidFill>
              </a:defRPr>
            </a:lvl1pPr>
            <a:lvl2pPr marL="0" indent="0">
              <a:spcBef>
                <a:spcPts val="0"/>
              </a:spcBef>
              <a:buNone/>
              <a:defRPr sz="3200"/>
            </a:lvl2pPr>
            <a:lvl3pPr marL="0" indent="0">
              <a:spcBef>
                <a:spcPts val="0"/>
              </a:spcBef>
              <a:buNone/>
              <a:defRPr sz="3200"/>
            </a:lvl3pPr>
            <a:lvl4pPr marL="0" indent="0">
              <a:spcBef>
                <a:spcPts val="0"/>
              </a:spcBef>
              <a:buNone/>
              <a:defRPr sz="3200"/>
            </a:lvl4pPr>
            <a:lvl5pPr marL="0" indent="0">
              <a:spcBef>
                <a:spcPts val="0"/>
              </a:spcBef>
              <a:buNone/>
              <a:defRPr sz="3200"/>
            </a:lvl5pPr>
            <a:lvl6pPr marL="0" indent="0">
              <a:spcBef>
                <a:spcPts val="0"/>
              </a:spcBef>
              <a:buNone/>
              <a:defRPr sz="3200"/>
            </a:lvl6pPr>
            <a:lvl7pPr marL="0" indent="0">
              <a:spcBef>
                <a:spcPts val="0"/>
              </a:spcBef>
              <a:buNone/>
              <a:defRPr sz="3200"/>
            </a:lvl7pPr>
            <a:lvl8pPr marL="0" indent="0">
              <a:spcBef>
                <a:spcPts val="0"/>
              </a:spcBef>
              <a:buNone/>
              <a:defRPr sz="3200"/>
            </a:lvl8pPr>
            <a:lvl9pPr marL="0" indent="0">
              <a:spcBef>
                <a:spcPts val="0"/>
              </a:spcBef>
              <a:buNone/>
              <a:defRPr sz="3200"/>
            </a:lvl9pPr>
          </a:lstStyle>
          <a:p>
            <a:pPr lvl="0"/>
            <a:r>
              <a:rPr lang="en-US" dirty="0"/>
              <a:t>points</a:t>
            </a:r>
          </a:p>
        </p:txBody>
      </p:sp>
      <p:sp>
        <p:nvSpPr>
          <p:cNvPr id="55" name="Text Placeholder 7"/>
          <p:cNvSpPr>
            <a:spLocks noGrp="1"/>
          </p:cNvSpPr>
          <p:nvPr>
            <p:ph type="body" sz="quarter" idx="33" hasCustomPrompt="1"/>
          </p:nvPr>
        </p:nvSpPr>
        <p:spPr>
          <a:xfrm>
            <a:off x="332703" y="4568778"/>
            <a:ext cx="2099258" cy="914400"/>
          </a:xfrm>
          <a:solidFill>
            <a:schemeClr val="bg2">
              <a:lumMod val="5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txBody>
          <a:bodyPr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2400" baseline="0">
                <a:solidFill>
                  <a:srgbClr val="FFFFFF"/>
                </a:solidFill>
              </a:defRPr>
            </a:lvl1pPr>
            <a:lvl2pPr marL="0" indent="0">
              <a:spcBef>
                <a:spcPts val="0"/>
              </a:spcBef>
              <a:buNone/>
              <a:defRPr sz="3200"/>
            </a:lvl2pPr>
            <a:lvl3pPr marL="0" indent="0">
              <a:spcBef>
                <a:spcPts val="0"/>
              </a:spcBef>
              <a:buNone/>
              <a:defRPr sz="3200"/>
            </a:lvl3pPr>
            <a:lvl4pPr marL="0" indent="0">
              <a:spcBef>
                <a:spcPts val="0"/>
              </a:spcBef>
              <a:buNone/>
              <a:defRPr sz="3200"/>
            </a:lvl4pPr>
            <a:lvl5pPr marL="0" indent="0">
              <a:spcBef>
                <a:spcPts val="0"/>
              </a:spcBef>
              <a:buNone/>
              <a:defRPr sz="3200"/>
            </a:lvl5pPr>
            <a:lvl6pPr marL="0" indent="0">
              <a:spcBef>
                <a:spcPts val="0"/>
              </a:spcBef>
              <a:buNone/>
              <a:defRPr sz="3200"/>
            </a:lvl6pPr>
            <a:lvl7pPr marL="0" indent="0">
              <a:spcBef>
                <a:spcPts val="0"/>
              </a:spcBef>
              <a:buNone/>
              <a:defRPr sz="3200"/>
            </a:lvl7pPr>
            <a:lvl8pPr marL="0" indent="0">
              <a:spcBef>
                <a:spcPts val="0"/>
              </a:spcBef>
              <a:buNone/>
              <a:defRPr sz="3200"/>
            </a:lvl8pPr>
            <a:lvl9pPr marL="0" indent="0">
              <a:spcBef>
                <a:spcPts val="0"/>
              </a:spcBef>
              <a:buNone/>
              <a:defRPr sz="3200"/>
            </a:lvl9pPr>
          </a:lstStyle>
          <a:p>
            <a:pPr lvl="0"/>
            <a:r>
              <a:rPr lang="en-US" dirty="0"/>
              <a:t>points</a:t>
            </a:r>
          </a:p>
        </p:txBody>
      </p:sp>
      <p:sp>
        <p:nvSpPr>
          <p:cNvPr id="60" name="Text Placeholder 7"/>
          <p:cNvSpPr>
            <a:spLocks noGrp="1"/>
          </p:cNvSpPr>
          <p:nvPr>
            <p:ph type="body" sz="quarter" idx="38" hasCustomPrompt="1"/>
          </p:nvPr>
        </p:nvSpPr>
        <p:spPr>
          <a:xfrm>
            <a:off x="332703" y="5586207"/>
            <a:ext cx="2099258" cy="914400"/>
          </a:xfrm>
          <a:solidFill>
            <a:schemeClr val="bg2">
              <a:lumMod val="5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txBody>
          <a:bodyPr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2400" baseline="0">
                <a:solidFill>
                  <a:srgbClr val="FFFFFF"/>
                </a:solidFill>
              </a:defRPr>
            </a:lvl1pPr>
            <a:lvl2pPr marL="0" indent="0">
              <a:spcBef>
                <a:spcPts val="0"/>
              </a:spcBef>
              <a:buNone/>
              <a:defRPr sz="3200"/>
            </a:lvl2pPr>
            <a:lvl3pPr marL="0" indent="0">
              <a:spcBef>
                <a:spcPts val="0"/>
              </a:spcBef>
              <a:buNone/>
              <a:defRPr sz="3200"/>
            </a:lvl3pPr>
            <a:lvl4pPr marL="0" indent="0">
              <a:spcBef>
                <a:spcPts val="0"/>
              </a:spcBef>
              <a:buNone/>
              <a:defRPr sz="3200"/>
            </a:lvl4pPr>
            <a:lvl5pPr marL="0" indent="0">
              <a:spcBef>
                <a:spcPts val="0"/>
              </a:spcBef>
              <a:buNone/>
              <a:defRPr sz="3200"/>
            </a:lvl5pPr>
            <a:lvl6pPr marL="0" indent="0">
              <a:spcBef>
                <a:spcPts val="0"/>
              </a:spcBef>
              <a:buNone/>
              <a:defRPr sz="3200"/>
            </a:lvl6pPr>
            <a:lvl7pPr marL="0" indent="0">
              <a:spcBef>
                <a:spcPts val="0"/>
              </a:spcBef>
              <a:buNone/>
              <a:defRPr sz="3200"/>
            </a:lvl7pPr>
            <a:lvl8pPr marL="0" indent="0">
              <a:spcBef>
                <a:spcPts val="0"/>
              </a:spcBef>
              <a:buNone/>
              <a:defRPr sz="3200"/>
            </a:lvl8pPr>
            <a:lvl9pPr marL="0" indent="0">
              <a:spcBef>
                <a:spcPts val="0"/>
              </a:spcBef>
              <a:buNone/>
              <a:defRPr sz="3200"/>
            </a:lvl9pPr>
          </a:lstStyle>
          <a:p>
            <a:pPr lvl="0"/>
            <a:r>
              <a:rPr lang="en-US" dirty="0"/>
              <a:t>points</a:t>
            </a:r>
          </a:p>
        </p:txBody>
      </p:sp>
      <p:sp>
        <p:nvSpPr>
          <p:cNvPr id="36" name="Text Placeholder 7"/>
          <p:cNvSpPr>
            <a:spLocks noGrp="1"/>
          </p:cNvSpPr>
          <p:nvPr>
            <p:ph type="body" sz="quarter" idx="14" hasCustomPrompt="1"/>
          </p:nvPr>
        </p:nvSpPr>
        <p:spPr>
          <a:xfrm>
            <a:off x="2689537" y="357393"/>
            <a:ext cx="2099258" cy="914400"/>
          </a:xfrm>
          <a:solidFill>
            <a:schemeClr val="accent2"/>
          </a:solidFill>
          <a:ln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2400" baseline="0">
                <a:solidFill>
                  <a:schemeClr val="tx1"/>
                </a:solidFill>
              </a:defRPr>
            </a:lvl1pPr>
            <a:lvl2pPr marL="0" indent="0">
              <a:spcBef>
                <a:spcPts val="0"/>
              </a:spcBef>
              <a:buNone/>
              <a:defRPr sz="3200"/>
            </a:lvl2pPr>
            <a:lvl3pPr marL="0" indent="0">
              <a:spcBef>
                <a:spcPts val="0"/>
              </a:spcBef>
              <a:buNone/>
              <a:defRPr sz="3200"/>
            </a:lvl3pPr>
            <a:lvl4pPr marL="0" indent="0">
              <a:spcBef>
                <a:spcPts val="0"/>
              </a:spcBef>
              <a:buNone/>
              <a:defRPr sz="3200"/>
            </a:lvl4pPr>
            <a:lvl5pPr marL="0" indent="0">
              <a:spcBef>
                <a:spcPts val="0"/>
              </a:spcBef>
              <a:buNone/>
              <a:defRPr sz="3200"/>
            </a:lvl5pPr>
            <a:lvl6pPr marL="0" indent="0">
              <a:spcBef>
                <a:spcPts val="0"/>
              </a:spcBef>
              <a:buNone/>
              <a:defRPr sz="3200"/>
            </a:lvl6pPr>
            <a:lvl7pPr marL="0" indent="0">
              <a:spcBef>
                <a:spcPts val="0"/>
              </a:spcBef>
              <a:buNone/>
              <a:defRPr sz="3200"/>
            </a:lvl7pPr>
            <a:lvl8pPr marL="0" indent="0">
              <a:spcBef>
                <a:spcPts val="0"/>
              </a:spcBef>
              <a:buNone/>
              <a:defRPr sz="3200"/>
            </a:lvl8pPr>
            <a:lvl9pPr marL="0" indent="0">
              <a:spcBef>
                <a:spcPts val="0"/>
              </a:spcBef>
              <a:buNone/>
              <a:defRPr sz="3200"/>
            </a:lvl9pPr>
          </a:lstStyle>
          <a:p>
            <a:pPr lvl="0"/>
            <a:r>
              <a:rPr lang="en-US" dirty="0"/>
              <a:t>Category 2</a:t>
            </a:r>
          </a:p>
        </p:txBody>
      </p:sp>
      <p:sp>
        <p:nvSpPr>
          <p:cNvPr id="41" name="Text Placeholder 7"/>
          <p:cNvSpPr>
            <a:spLocks noGrp="1"/>
          </p:cNvSpPr>
          <p:nvPr>
            <p:ph type="body" sz="quarter" idx="19" hasCustomPrompt="1"/>
          </p:nvPr>
        </p:nvSpPr>
        <p:spPr>
          <a:xfrm>
            <a:off x="2689537" y="1516491"/>
            <a:ext cx="2099258" cy="914400"/>
          </a:xfrm>
          <a:solidFill>
            <a:schemeClr val="bg2">
              <a:lumMod val="5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txBody>
          <a:bodyPr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2400" baseline="0">
                <a:solidFill>
                  <a:srgbClr val="FFFFFF"/>
                </a:solidFill>
              </a:defRPr>
            </a:lvl1pPr>
            <a:lvl2pPr marL="0" indent="0">
              <a:spcBef>
                <a:spcPts val="0"/>
              </a:spcBef>
              <a:buNone/>
              <a:defRPr sz="3200"/>
            </a:lvl2pPr>
            <a:lvl3pPr marL="0" indent="0">
              <a:spcBef>
                <a:spcPts val="0"/>
              </a:spcBef>
              <a:buNone/>
              <a:defRPr sz="3200"/>
            </a:lvl3pPr>
            <a:lvl4pPr marL="0" indent="0">
              <a:spcBef>
                <a:spcPts val="0"/>
              </a:spcBef>
              <a:buNone/>
              <a:defRPr sz="3200"/>
            </a:lvl4pPr>
            <a:lvl5pPr marL="0" indent="0">
              <a:spcBef>
                <a:spcPts val="0"/>
              </a:spcBef>
              <a:buNone/>
              <a:defRPr sz="3200"/>
            </a:lvl5pPr>
            <a:lvl6pPr marL="0" indent="0">
              <a:spcBef>
                <a:spcPts val="0"/>
              </a:spcBef>
              <a:buNone/>
              <a:defRPr sz="3200"/>
            </a:lvl6pPr>
            <a:lvl7pPr marL="0" indent="0">
              <a:spcBef>
                <a:spcPts val="0"/>
              </a:spcBef>
              <a:buNone/>
              <a:defRPr sz="3200"/>
            </a:lvl7pPr>
            <a:lvl8pPr marL="0" indent="0">
              <a:spcBef>
                <a:spcPts val="0"/>
              </a:spcBef>
              <a:buNone/>
              <a:defRPr sz="3200"/>
            </a:lvl8pPr>
            <a:lvl9pPr marL="0" indent="0">
              <a:spcBef>
                <a:spcPts val="0"/>
              </a:spcBef>
              <a:buNone/>
              <a:defRPr sz="3200"/>
            </a:lvl9pPr>
          </a:lstStyle>
          <a:p>
            <a:pPr lvl="0"/>
            <a:r>
              <a:rPr lang="en-US" dirty="0"/>
              <a:t>points</a:t>
            </a:r>
          </a:p>
        </p:txBody>
      </p:sp>
      <p:sp>
        <p:nvSpPr>
          <p:cNvPr id="46" name="Text Placeholder 7"/>
          <p:cNvSpPr>
            <a:spLocks noGrp="1"/>
          </p:cNvSpPr>
          <p:nvPr>
            <p:ph type="body" sz="quarter" idx="24" hasCustomPrompt="1"/>
          </p:nvPr>
        </p:nvSpPr>
        <p:spPr>
          <a:xfrm>
            <a:off x="2689537" y="2533920"/>
            <a:ext cx="2099258" cy="914400"/>
          </a:xfrm>
          <a:solidFill>
            <a:schemeClr val="bg2">
              <a:lumMod val="5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txBody>
          <a:bodyPr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2400" baseline="0">
                <a:solidFill>
                  <a:srgbClr val="FFFFFF"/>
                </a:solidFill>
              </a:defRPr>
            </a:lvl1pPr>
            <a:lvl2pPr marL="0" indent="0">
              <a:spcBef>
                <a:spcPts val="0"/>
              </a:spcBef>
              <a:buNone/>
              <a:defRPr sz="3200"/>
            </a:lvl2pPr>
            <a:lvl3pPr marL="0" indent="0">
              <a:spcBef>
                <a:spcPts val="0"/>
              </a:spcBef>
              <a:buNone/>
              <a:defRPr sz="3200"/>
            </a:lvl3pPr>
            <a:lvl4pPr marL="0" indent="0">
              <a:spcBef>
                <a:spcPts val="0"/>
              </a:spcBef>
              <a:buNone/>
              <a:defRPr sz="3200"/>
            </a:lvl4pPr>
            <a:lvl5pPr marL="0" indent="0">
              <a:spcBef>
                <a:spcPts val="0"/>
              </a:spcBef>
              <a:buNone/>
              <a:defRPr sz="3200"/>
            </a:lvl5pPr>
            <a:lvl6pPr marL="0" indent="0">
              <a:spcBef>
                <a:spcPts val="0"/>
              </a:spcBef>
              <a:buNone/>
              <a:defRPr sz="3200"/>
            </a:lvl6pPr>
            <a:lvl7pPr marL="0" indent="0">
              <a:spcBef>
                <a:spcPts val="0"/>
              </a:spcBef>
              <a:buNone/>
              <a:defRPr sz="3200"/>
            </a:lvl7pPr>
            <a:lvl8pPr marL="0" indent="0">
              <a:spcBef>
                <a:spcPts val="0"/>
              </a:spcBef>
              <a:buNone/>
              <a:defRPr sz="3200"/>
            </a:lvl8pPr>
            <a:lvl9pPr marL="0" indent="0">
              <a:spcBef>
                <a:spcPts val="0"/>
              </a:spcBef>
              <a:buNone/>
              <a:defRPr sz="3200"/>
            </a:lvl9pPr>
          </a:lstStyle>
          <a:p>
            <a:pPr lvl="0"/>
            <a:r>
              <a:rPr lang="en-US" dirty="0"/>
              <a:t>points</a:t>
            </a:r>
          </a:p>
        </p:txBody>
      </p:sp>
      <p:sp>
        <p:nvSpPr>
          <p:cNvPr id="51" name="Text Placeholder 7"/>
          <p:cNvSpPr>
            <a:spLocks noGrp="1"/>
          </p:cNvSpPr>
          <p:nvPr>
            <p:ph type="body" sz="quarter" idx="29" hasCustomPrompt="1"/>
          </p:nvPr>
        </p:nvSpPr>
        <p:spPr>
          <a:xfrm>
            <a:off x="2689537" y="3551349"/>
            <a:ext cx="2099258" cy="914400"/>
          </a:xfrm>
          <a:solidFill>
            <a:schemeClr val="bg2">
              <a:lumMod val="5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txBody>
          <a:bodyPr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2400" baseline="0">
                <a:solidFill>
                  <a:srgbClr val="FFFFFF"/>
                </a:solidFill>
              </a:defRPr>
            </a:lvl1pPr>
            <a:lvl2pPr marL="0" indent="0">
              <a:spcBef>
                <a:spcPts val="0"/>
              </a:spcBef>
              <a:buNone/>
              <a:defRPr sz="3200"/>
            </a:lvl2pPr>
            <a:lvl3pPr marL="0" indent="0">
              <a:spcBef>
                <a:spcPts val="0"/>
              </a:spcBef>
              <a:buNone/>
              <a:defRPr sz="3200"/>
            </a:lvl3pPr>
            <a:lvl4pPr marL="0" indent="0">
              <a:spcBef>
                <a:spcPts val="0"/>
              </a:spcBef>
              <a:buNone/>
              <a:defRPr sz="3200"/>
            </a:lvl4pPr>
            <a:lvl5pPr marL="0" indent="0">
              <a:spcBef>
                <a:spcPts val="0"/>
              </a:spcBef>
              <a:buNone/>
              <a:defRPr sz="3200"/>
            </a:lvl5pPr>
            <a:lvl6pPr marL="0" indent="0">
              <a:spcBef>
                <a:spcPts val="0"/>
              </a:spcBef>
              <a:buNone/>
              <a:defRPr sz="3200"/>
            </a:lvl6pPr>
            <a:lvl7pPr marL="0" indent="0">
              <a:spcBef>
                <a:spcPts val="0"/>
              </a:spcBef>
              <a:buNone/>
              <a:defRPr sz="3200"/>
            </a:lvl7pPr>
            <a:lvl8pPr marL="0" indent="0">
              <a:spcBef>
                <a:spcPts val="0"/>
              </a:spcBef>
              <a:buNone/>
              <a:defRPr sz="3200"/>
            </a:lvl8pPr>
            <a:lvl9pPr marL="0" indent="0">
              <a:spcBef>
                <a:spcPts val="0"/>
              </a:spcBef>
              <a:buNone/>
              <a:defRPr sz="3200"/>
            </a:lvl9pPr>
          </a:lstStyle>
          <a:p>
            <a:pPr lvl="0"/>
            <a:r>
              <a:rPr lang="en-US" dirty="0"/>
              <a:t>points</a:t>
            </a:r>
          </a:p>
        </p:txBody>
      </p:sp>
      <p:sp>
        <p:nvSpPr>
          <p:cNvPr id="56" name="Text Placeholder 7"/>
          <p:cNvSpPr>
            <a:spLocks noGrp="1"/>
          </p:cNvSpPr>
          <p:nvPr>
            <p:ph type="body" sz="quarter" idx="34" hasCustomPrompt="1"/>
          </p:nvPr>
        </p:nvSpPr>
        <p:spPr>
          <a:xfrm>
            <a:off x="2689537" y="4568778"/>
            <a:ext cx="2099258" cy="914400"/>
          </a:xfrm>
          <a:solidFill>
            <a:schemeClr val="bg2">
              <a:lumMod val="5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txBody>
          <a:bodyPr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2400" baseline="0">
                <a:solidFill>
                  <a:srgbClr val="FFFFFF"/>
                </a:solidFill>
              </a:defRPr>
            </a:lvl1pPr>
            <a:lvl2pPr marL="0" indent="0">
              <a:spcBef>
                <a:spcPts val="0"/>
              </a:spcBef>
              <a:buNone/>
              <a:defRPr sz="3200"/>
            </a:lvl2pPr>
            <a:lvl3pPr marL="0" indent="0">
              <a:spcBef>
                <a:spcPts val="0"/>
              </a:spcBef>
              <a:buNone/>
              <a:defRPr sz="3200"/>
            </a:lvl3pPr>
            <a:lvl4pPr marL="0" indent="0">
              <a:spcBef>
                <a:spcPts val="0"/>
              </a:spcBef>
              <a:buNone/>
              <a:defRPr sz="3200"/>
            </a:lvl4pPr>
            <a:lvl5pPr marL="0" indent="0">
              <a:spcBef>
                <a:spcPts val="0"/>
              </a:spcBef>
              <a:buNone/>
              <a:defRPr sz="3200"/>
            </a:lvl5pPr>
            <a:lvl6pPr marL="0" indent="0">
              <a:spcBef>
                <a:spcPts val="0"/>
              </a:spcBef>
              <a:buNone/>
              <a:defRPr sz="3200"/>
            </a:lvl6pPr>
            <a:lvl7pPr marL="0" indent="0">
              <a:spcBef>
                <a:spcPts val="0"/>
              </a:spcBef>
              <a:buNone/>
              <a:defRPr sz="3200"/>
            </a:lvl7pPr>
            <a:lvl8pPr marL="0" indent="0">
              <a:spcBef>
                <a:spcPts val="0"/>
              </a:spcBef>
              <a:buNone/>
              <a:defRPr sz="3200"/>
            </a:lvl8pPr>
            <a:lvl9pPr marL="0" indent="0">
              <a:spcBef>
                <a:spcPts val="0"/>
              </a:spcBef>
              <a:buNone/>
              <a:defRPr sz="3200"/>
            </a:lvl9pPr>
          </a:lstStyle>
          <a:p>
            <a:pPr lvl="0"/>
            <a:r>
              <a:rPr lang="en-US" dirty="0"/>
              <a:t>points</a:t>
            </a:r>
          </a:p>
        </p:txBody>
      </p:sp>
      <p:sp>
        <p:nvSpPr>
          <p:cNvPr id="61" name="Text Placeholder 7"/>
          <p:cNvSpPr>
            <a:spLocks noGrp="1"/>
          </p:cNvSpPr>
          <p:nvPr>
            <p:ph type="body" sz="quarter" idx="39" hasCustomPrompt="1"/>
          </p:nvPr>
        </p:nvSpPr>
        <p:spPr>
          <a:xfrm>
            <a:off x="2689537" y="5586207"/>
            <a:ext cx="2099258" cy="914400"/>
          </a:xfrm>
          <a:solidFill>
            <a:schemeClr val="bg2">
              <a:lumMod val="5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txBody>
          <a:bodyPr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2400" baseline="0">
                <a:solidFill>
                  <a:srgbClr val="FFFFFF"/>
                </a:solidFill>
              </a:defRPr>
            </a:lvl1pPr>
            <a:lvl2pPr marL="0" indent="0">
              <a:spcBef>
                <a:spcPts val="0"/>
              </a:spcBef>
              <a:buNone/>
              <a:defRPr sz="3200"/>
            </a:lvl2pPr>
            <a:lvl3pPr marL="0" indent="0">
              <a:spcBef>
                <a:spcPts val="0"/>
              </a:spcBef>
              <a:buNone/>
              <a:defRPr sz="3200"/>
            </a:lvl3pPr>
            <a:lvl4pPr marL="0" indent="0">
              <a:spcBef>
                <a:spcPts val="0"/>
              </a:spcBef>
              <a:buNone/>
              <a:defRPr sz="3200"/>
            </a:lvl4pPr>
            <a:lvl5pPr marL="0" indent="0">
              <a:spcBef>
                <a:spcPts val="0"/>
              </a:spcBef>
              <a:buNone/>
              <a:defRPr sz="3200"/>
            </a:lvl5pPr>
            <a:lvl6pPr marL="0" indent="0">
              <a:spcBef>
                <a:spcPts val="0"/>
              </a:spcBef>
              <a:buNone/>
              <a:defRPr sz="3200"/>
            </a:lvl6pPr>
            <a:lvl7pPr marL="0" indent="0">
              <a:spcBef>
                <a:spcPts val="0"/>
              </a:spcBef>
              <a:buNone/>
              <a:defRPr sz="3200"/>
            </a:lvl7pPr>
            <a:lvl8pPr marL="0" indent="0">
              <a:spcBef>
                <a:spcPts val="0"/>
              </a:spcBef>
              <a:buNone/>
              <a:defRPr sz="3200"/>
            </a:lvl8pPr>
            <a:lvl9pPr marL="0" indent="0">
              <a:spcBef>
                <a:spcPts val="0"/>
              </a:spcBef>
              <a:buNone/>
              <a:defRPr sz="3200"/>
            </a:lvl9pPr>
          </a:lstStyle>
          <a:p>
            <a:pPr lvl="0"/>
            <a:r>
              <a:rPr lang="en-US" dirty="0"/>
              <a:t>points</a:t>
            </a:r>
          </a:p>
        </p:txBody>
      </p:sp>
      <p:sp>
        <p:nvSpPr>
          <p:cNvPr id="37" name="Text Placeholder 7"/>
          <p:cNvSpPr>
            <a:spLocks noGrp="1"/>
          </p:cNvSpPr>
          <p:nvPr>
            <p:ph type="body" sz="quarter" idx="15" hasCustomPrompt="1"/>
          </p:nvPr>
        </p:nvSpPr>
        <p:spPr>
          <a:xfrm>
            <a:off x="5046371" y="357393"/>
            <a:ext cx="2099258" cy="914400"/>
          </a:xfrm>
          <a:solidFill>
            <a:schemeClr val="accent3"/>
          </a:solidFill>
          <a:ln>
            <a:solidFill>
              <a:schemeClr val="accent3"/>
            </a:solidFill>
          </a:ln>
        </p:spPr>
        <p:txBody>
          <a:bodyPr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2400" baseline="0">
                <a:solidFill>
                  <a:schemeClr val="tx1"/>
                </a:solidFill>
              </a:defRPr>
            </a:lvl1pPr>
            <a:lvl2pPr marL="0" indent="0">
              <a:spcBef>
                <a:spcPts val="0"/>
              </a:spcBef>
              <a:buNone/>
              <a:defRPr sz="3200"/>
            </a:lvl2pPr>
            <a:lvl3pPr marL="0" indent="0">
              <a:spcBef>
                <a:spcPts val="0"/>
              </a:spcBef>
              <a:buNone/>
              <a:defRPr sz="3200"/>
            </a:lvl3pPr>
            <a:lvl4pPr marL="0" indent="0">
              <a:spcBef>
                <a:spcPts val="0"/>
              </a:spcBef>
              <a:buNone/>
              <a:defRPr sz="3200"/>
            </a:lvl4pPr>
            <a:lvl5pPr marL="0" indent="0">
              <a:spcBef>
                <a:spcPts val="0"/>
              </a:spcBef>
              <a:buNone/>
              <a:defRPr sz="3200"/>
            </a:lvl5pPr>
            <a:lvl6pPr marL="0" indent="0">
              <a:spcBef>
                <a:spcPts val="0"/>
              </a:spcBef>
              <a:buNone/>
              <a:defRPr sz="3200"/>
            </a:lvl6pPr>
            <a:lvl7pPr marL="0" indent="0">
              <a:spcBef>
                <a:spcPts val="0"/>
              </a:spcBef>
              <a:buNone/>
              <a:defRPr sz="3200"/>
            </a:lvl7pPr>
            <a:lvl8pPr marL="0" indent="0">
              <a:spcBef>
                <a:spcPts val="0"/>
              </a:spcBef>
              <a:buNone/>
              <a:defRPr sz="3200"/>
            </a:lvl8pPr>
            <a:lvl9pPr marL="0" indent="0">
              <a:spcBef>
                <a:spcPts val="0"/>
              </a:spcBef>
              <a:buNone/>
              <a:defRPr sz="3200"/>
            </a:lvl9pPr>
          </a:lstStyle>
          <a:p>
            <a:pPr lvl="0"/>
            <a:r>
              <a:rPr lang="en-US" dirty="0"/>
              <a:t>Category 3</a:t>
            </a:r>
          </a:p>
        </p:txBody>
      </p:sp>
      <p:sp>
        <p:nvSpPr>
          <p:cNvPr id="42" name="Text Placeholder 7"/>
          <p:cNvSpPr>
            <a:spLocks noGrp="1"/>
          </p:cNvSpPr>
          <p:nvPr>
            <p:ph type="body" sz="quarter" idx="20" hasCustomPrompt="1"/>
          </p:nvPr>
        </p:nvSpPr>
        <p:spPr>
          <a:xfrm>
            <a:off x="5046371" y="1516491"/>
            <a:ext cx="2099258" cy="914400"/>
          </a:xfrm>
          <a:solidFill>
            <a:schemeClr val="bg2">
              <a:lumMod val="5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txBody>
          <a:bodyPr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2400" baseline="0">
                <a:solidFill>
                  <a:srgbClr val="FFFFFF"/>
                </a:solidFill>
              </a:defRPr>
            </a:lvl1pPr>
            <a:lvl2pPr marL="0" indent="0">
              <a:spcBef>
                <a:spcPts val="0"/>
              </a:spcBef>
              <a:buNone/>
              <a:defRPr sz="3200"/>
            </a:lvl2pPr>
            <a:lvl3pPr marL="0" indent="0">
              <a:spcBef>
                <a:spcPts val="0"/>
              </a:spcBef>
              <a:buNone/>
              <a:defRPr sz="3200"/>
            </a:lvl3pPr>
            <a:lvl4pPr marL="0" indent="0">
              <a:spcBef>
                <a:spcPts val="0"/>
              </a:spcBef>
              <a:buNone/>
              <a:defRPr sz="3200"/>
            </a:lvl4pPr>
            <a:lvl5pPr marL="0" indent="0">
              <a:spcBef>
                <a:spcPts val="0"/>
              </a:spcBef>
              <a:buNone/>
              <a:defRPr sz="3200"/>
            </a:lvl5pPr>
            <a:lvl6pPr marL="0" indent="0">
              <a:spcBef>
                <a:spcPts val="0"/>
              </a:spcBef>
              <a:buNone/>
              <a:defRPr sz="3200"/>
            </a:lvl6pPr>
            <a:lvl7pPr marL="0" indent="0">
              <a:spcBef>
                <a:spcPts val="0"/>
              </a:spcBef>
              <a:buNone/>
              <a:defRPr sz="3200"/>
            </a:lvl7pPr>
            <a:lvl8pPr marL="0" indent="0">
              <a:spcBef>
                <a:spcPts val="0"/>
              </a:spcBef>
              <a:buNone/>
              <a:defRPr sz="3200"/>
            </a:lvl8pPr>
            <a:lvl9pPr marL="0" indent="0">
              <a:spcBef>
                <a:spcPts val="0"/>
              </a:spcBef>
              <a:buNone/>
              <a:defRPr sz="3200"/>
            </a:lvl9pPr>
          </a:lstStyle>
          <a:p>
            <a:pPr lvl="0"/>
            <a:r>
              <a:rPr lang="en-US" dirty="0"/>
              <a:t>points</a:t>
            </a:r>
          </a:p>
        </p:txBody>
      </p:sp>
      <p:sp>
        <p:nvSpPr>
          <p:cNvPr id="47" name="Text Placeholder 7"/>
          <p:cNvSpPr>
            <a:spLocks noGrp="1"/>
          </p:cNvSpPr>
          <p:nvPr>
            <p:ph type="body" sz="quarter" idx="25" hasCustomPrompt="1"/>
          </p:nvPr>
        </p:nvSpPr>
        <p:spPr>
          <a:xfrm>
            <a:off x="5046371" y="2533920"/>
            <a:ext cx="2099258" cy="914400"/>
          </a:xfrm>
          <a:solidFill>
            <a:schemeClr val="bg2">
              <a:lumMod val="5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txBody>
          <a:bodyPr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2400" baseline="0">
                <a:solidFill>
                  <a:srgbClr val="FFFFFF"/>
                </a:solidFill>
              </a:defRPr>
            </a:lvl1pPr>
            <a:lvl2pPr marL="0" indent="0">
              <a:spcBef>
                <a:spcPts val="0"/>
              </a:spcBef>
              <a:buNone/>
              <a:defRPr sz="3200"/>
            </a:lvl2pPr>
            <a:lvl3pPr marL="0" indent="0">
              <a:spcBef>
                <a:spcPts val="0"/>
              </a:spcBef>
              <a:buNone/>
              <a:defRPr sz="3200"/>
            </a:lvl3pPr>
            <a:lvl4pPr marL="0" indent="0">
              <a:spcBef>
                <a:spcPts val="0"/>
              </a:spcBef>
              <a:buNone/>
              <a:defRPr sz="3200"/>
            </a:lvl4pPr>
            <a:lvl5pPr marL="0" indent="0">
              <a:spcBef>
                <a:spcPts val="0"/>
              </a:spcBef>
              <a:buNone/>
              <a:defRPr sz="3200"/>
            </a:lvl5pPr>
            <a:lvl6pPr marL="0" indent="0">
              <a:spcBef>
                <a:spcPts val="0"/>
              </a:spcBef>
              <a:buNone/>
              <a:defRPr sz="3200"/>
            </a:lvl6pPr>
            <a:lvl7pPr marL="0" indent="0">
              <a:spcBef>
                <a:spcPts val="0"/>
              </a:spcBef>
              <a:buNone/>
              <a:defRPr sz="3200"/>
            </a:lvl7pPr>
            <a:lvl8pPr marL="0" indent="0">
              <a:spcBef>
                <a:spcPts val="0"/>
              </a:spcBef>
              <a:buNone/>
              <a:defRPr sz="3200"/>
            </a:lvl8pPr>
            <a:lvl9pPr marL="0" indent="0">
              <a:spcBef>
                <a:spcPts val="0"/>
              </a:spcBef>
              <a:buNone/>
              <a:defRPr sz="3200"/>
            </a:lvl9pPr>
          </a:lstStyle>
          <a:p>
            <a:pPr lvl="0"/>
            <a:r>
              <a:rPr lang="en-US" dirty="0"/>
              <a:t>points</a:t>
            </a:r>
          </a:p>
        </p:txBody>
      </p:sp>
      <p:sp>
        <p:nvSpPr>
          <p:cNvPr id="52" name="Text Placeholder 7"/>
          <p:cNvSpPr>
            <a:spLocks noGrp="1"/>
          </p:cNvSpPr>
          <p:nvPr>
            <p:ph type="body" sz="quarter" idx="30" hasCustomPrompt="1"/>
          </p:nvPr>
        </p:nvSpPr>
        <p:spPr>
          <a:xfrm>
            <a:off x="5046371" y="3551349"/>
            <a:ext cx="2099258" cy="914400"/>
          </a:xfrm>
          <a:solidFill>
            <a:schemeClr val="bg2">
              <a:lumMod val="5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txBody>
          <a:bodyPr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2400" baseline="0">
                <a:solidFill>
                  <a:srgbClr val="FFFFFF"/>
                </a:solidFill>
              </a:defRPr>
            </a:lvl1pPr>
            <a:lvl2pPr marL="0" indent="0">
              <a:spcBef>
                <a:spcPts val="0"/>
              </a:spcBef>
              <a:buNone/>
              <a:defRPr sz="3200"/>
            </a:lvl2pPr>
            <a:lvl3pPr marL="0" indent="0">
              <a:spcBef>
                <a:spcPts val="0"/>
              </a:spcBef>
              <a:buNone/>
              <a:defRPr sz="3200"/>
            </a:lvl3pPr>
            <a:lvl4pPr marL="0" indent="0">
              <a:spcBef>
                <a:spcPts val="0"/>
              </a:spcBef>
              <a:buNone/>
              <a:defRPr sz="3200"/>
            </a:lvl4pPr>
            <a:lvl5pPr marL="0" indent="0">
              <a:spcBef>
                <a:spcPts val="0"/>
              </a:spcBef>
              <a:buNone/>
              <a:defRPr sz="3200"/>
            </a:lvl5pPr>
            <a:lvl6pPr marL="0" indent="0">
              <a:spcBef>
                <a:spcPts val="0"/>
              </a:spcBef>
              <a:buNone/>
              <a:defRPr sz="3200"/>
            </a:lvl6pPr>
            <a:lvl7pPr marL="0" indent="0">
              <a:spcBef>
                <a:spcPts val="0"/>
              </a:spcBef>
              <a:buNone/>
              <a:defRPr sz="3200"/>
            </a:lvl7pPr>
            <a:lvl8pPr marL="0" indent="0">
              <a:spcBef>
                <a:spcPts val="0"/>
              </a:spcBef>
              <a:buNone/>
              <a:defRPr sz="3200"/>
            </a:lvl8pPr>
            <a:lvl9pPr marL="0" indent="0">
              <a:spcBef>
                <a:spcPts val="0"/>
              </a:spcBef>
              <a:buNone/>
              <a:defRPr sz="3200"/>
            </a:lvl9pPr>
          </a:lstStyle>
          <a:p>
            <a:pPr lvl="0"/>
            <a:r>
              <a:rPr lang="en-US" dirty="0"/>
              <a:t>points</a:t>
            </a:r>
          </a:p>
        </p:txBody>
      </p:sp>
      <p:sp>
        <p:nvSpPr>
          <p:cNvPr id="57" name="Text Placeholder 7"/>
          <p:cNvSpPr>
            <a:spLocks noGrp="1"/>
          </p:cNvSpPr>
          <p:nvPr>
            <p:ph type="body" sz="quarter" idx="35" hasCustomPrompt="1"/>
          </p:nvPr>
        </p:nvSpPr>
        <p:spPr>
          <a:xfrm>
            <a:off x="5046371" y="4568778"/>
            <a:ext cx="2099258" cy="914400"/>
          </a:xfrm>
          <a:solidFill>
            <a:schemeClr val="bg2">
              <a:lumMod val="5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txBody>
          <a:bodyPr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2400" baseline="0">
                <a:solidFill>
                  <a:srgbClr val="FFFFFF"/>
                </a:solidFill>
              </a:defRPr>
            </a:lvl1pPr>
            <a:lvl2pPr marL="0" indent="0">
              <a:spcBef>
                <a:spcPts val="0"/>
              </a:spcBef>
              <a:buNone/>
              <a:defRPr sz="3200"/>
            </a:lvl2pPr>
            <a:lvl3pPr marL="0" indent="0">
              <a:spcBef>
                <a:spcPts val="0"/>
              </a:spcBef>
              <a:buNone/>
              <a:defRPr sz="3200"/>
            </a:lvl3pPr>
            <a:lvl4pPr marL="0" indent="0">
              <a:spcBef>
                <a:spcPts val="0"/>
              </a:spcBef>
              <a:buNone/>
              <a:defRPr sz="3200"/>
            </a:lvl4pPr>
            <a:lvl5pPr marL="0" indent="0">
              <a:spcBef>
                <a:spcPts val="0"/>
              </a:spcBef>
              <a:buNone/>
              <a:defRPr sz="3200"/>
            </a:lvl5pPr>
            <a:lvl6pPr marL="0" indent="0">
              <a:spcBef>
                <a:spcPts val="0"/>
              </a:spcBef>
              <a:buNone/>
              <a:defRPr sz="3200"/>
            </a:lvl6pPr>
            <a:lvl7pPr marL="0" indent="0">
              <a:spcBef>
                <a:spcPts val="0"/>
              </a:spcBef>
              <a:buNone/>
              <a:defRPr sz="3200"/>
            </a:lvl7pPr>
            <a:lvl8pPr marL="0" indent="0">
              <a:spcBef>
                <a:spcPts val="0"/>
              </a:spcBef>
              <a:buNone/>
              <a:defRPr sz="3200"/>
            </a:lvl8pPr>
            <a:lvl9pPr marL="0" indent="0">
              <a:spcBef>
                <a:spcPts val="0"/>
              </a:spcBef>
              <a:buNone/>
              <a:defRPr sz="3200"/>
            </a:lvl9pPr>
          </a:lstStyle>
          <a:p>
            <a:pPr lvl="0"/>
            <a:r>
              <a:rPr lang="en-US" dirty="0"/>
              <a:t>points</a:t>
            </a:r>
          </a:p>
        </p:txBody>
      </p:sp>
      <p:sp>
        <p:nvSpPr>
          <p:cNvPr id="62" name="Text Placeholder 7"/>
          <p:cNvSpPr>
            <a:spLocks noGrp="1"/>
          </p:cNvSpPr>
          <p:nvPr>
            <p:ph type="body" sz="quarter" idx="40" hasCustomPrompt="1"/>
          </p:nvPr>
        </p:nvSpPr>
        <p:spPr>
          <a:xfrm>
            <a:off x="5046371" y="5586207"/>
            <a:ext cx="2099258" cy="914400"/>
          </a:xfrm>
          <a:solidFill>
            <a:schemeClr val="bg2">
              <a:lumMod val="5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txBody>
          <a:bodyPr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2400" baseline="0">
                <a:solidFill>
                  <a:srgbClr val="FFFFFF"/>
                </a:solidFill>
              </a:defRPr>
            </a:lvl1pPr>
            <a:lvl2pPr marL="0" indent="0">
              <a:spcBef>
                <a:spcPts val="0"/>
              </a:spcBef>
              <a:buNone/>
              <a:defRPr sz="3200"/>
            </a:lvl2pPr>
            <a:lvl3pPr marL="0" indent="0">
              <a:spcBef>
                <a:spcPts val="0"/>
              </a:spcBef>
              <a:buNone/>
              <a:defRPr sz="3200"/>
            </a:lvl3pPr>
            <a:lvl4pPr marL="0" indent="0">
              <a:spcBef>
                <a:spcPts val="0"/>
              </a:spcBef>
              <a:buNone/>
              <a:defRPr sz="3200"/>
            </a:lvl4pPr>
            <a:lvl5pPr marL="0" indent="0">
              <a:spcBef>
                <a:spcPts val="0"/>
              </a:spcBef>
              <a:buNone/>
              <a:defRPr sz="3200"/>
            </a:lvl5pPr>
            <a:lvl6pPr marL="0" indent="0">
              <a:spcBef>
                <a:spcPts val="0"/>
              </a:spcBef>
              <a:buNone/>
              <a:defRPr sz="3200"/>
            </a:lvl6pPr>
            <a:lvl7pPr marL="0" indent="0">
              <a:spcBef>
                <a:spcPts val="0"/>
              </a:spcBef>
              <a:buNone/>
              <a:defRPr sz="3200"/>
            </a:lvl7pPr>
            <a:lvl8pPr marL="0" indent="0">
              <a:spcBef>
                <a:spcPts val="0"/>
              </a:spcBef>
              <a:buNone/>
              <a:defRPr sz="3200"/>
            </a:lvl8pPr>
            <a:lvl9pPr marL="0" indent="0">
              <a:spcBef>
                <a:spcPts val="0"/>
              </a:spcBef>
              <a:buNone/>
              <a:defRPr sz="3200"/>
            </a:lvl9pPr>
          </a:lstStyle>
          <a:p>
            <a:pPr lvl="0"/>
            <a:r>
              <a:rPr lang="en-US" dirty="0"/>
              <a:t>points</a:t>
            </a:r>
          </a:p>
        </p:txBody>
      </p:sp>
      <p:sp>
        <p:nvSpPr>
          <p:cNvPr id="38" name="Text Placeholder 7"/>
          <p:cNvSpPr>
            <a:spLocks noGrp="1"/>
          </p:cNvSpPr>
          <p:nvPr>
            <p:ph type="body" sz="quarter" idx="16" hasCustomPrompt="1"/>
          </p:nvPr>
        </p:nvSpPr>
        <p:spPr>
          <a:xfrm>
            <a:off x="7403205" y="357393"/>
            <a:ext cx="2099258" cy="914400"/>
          </a:xfrm>
          <a:solidFill>
            <a:schemeClr val="accent4"/>
          </a:solidFill>
          <a:ln>
            <a:solidFill>
              <a:schemeClr val="accent4"/>
            </a:solidFill>
          </a:ln>
        </p:spPr>
        <p:txBody>
          <a:bodyPr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2400" baseline="0">
                <a:solidFill>
                  <a:schemeClr val="tx1"/>
                </a:solidFill>
              </a:defRPr>
            </a:lvl1pPr>
            <a:lvl2pPr marL="0" indent="0">
              <a:spcBef>
                <a:spcPts val="0"/>
              </a:spcBef>
              <a:buNone/>
              <a:defRPr sz="3200"/>
            </a:lvl2pPr>
            <a:lvl3pPr marL="0" indent="0">
              <a:spcBef>
                <a:spcPts val="0"/>
              </a:spcBef>
              <a:buNone/>
              <a:defRPr sz="3200"/>
            </a:lvl3pPr>
            <a:lvl4pPr marL="0" indent="0">
              <a:spcBef>
                <a:spcPts val="0"/>
              </a:spcBef>
              <a:buNone/>
              <a:defRPr sz="3200"/>
            </a:lvl4pPr>
            <a:lvl5pPr marL="0" indent="0">
              <a:spcBef>
                <a:spcPts val="0"/>
              </a:spcBef>
              <a:buNone/>
              <a:defRPr sz="3200"/>
            </a:lvl5pPr>
            <a:lvl6pPr marL="0" indent="0">
              <a:spcBef>
                <a:spcPts val="0"/>
              </a:spcBef>
              <a:buNone/>
              <a:defRPr sz="3200"/>
            </a:lvl6pPr>
            <a:lvl7pPr marL="0" indent="0">
              <a:spcBef>
                <a:spcPts val="0"/>
              </a:spcBef>
              <a:buNone/>
              <a:defRPr sz="3200"/>
            </a:lvl7pPr>
            <a:lvl8pPr marL="0" indent="0">
              <a:spcBef>
                <a:spcPts val="0"/>
              </a:spcBef>
              <a:buNone/>
              <a:defRPr sz="3200"/>
            </a:lvl8pPr>
            <a:lvl9pPr marL="0" indent="0">
              <a:spcBef>
                <a:spcPts val="0"/>
              </a:spcBef>
              <a:buNone/>
              <a:defRPr sz="3200"/>
            </a:lvl9pPr>
          </a:lstStyle>
          <a:p>
            <a:pPr lvl="0"/>
            <a:r>
              <a:rPr lang="en-US" dirty="0"/>
              <a:t>Category 4</a:t>
            </a:r>
          </a:p>
        </p:txBody>
      </p:sp>
      <p:sp>
        <p:nvSpPr>
          <p:cNvPr id="43" name="Text Placeholder 7"/>
          <p:cNvSpPr>
            <a:spLocks noGrp="1"/>
          </p:cNvSpPr>
          <p:nvPr>
            <p:ph type="body" sz="quarter" idx="21" hasCustomPrompt="1"/>
          </p:nvPr>
        </p:nvSpPr>
        <p:spPr>
          <a:xfrm>
            <a:off x="7403205" y="1516491"/>
            <a:ext cx="2099258" cy="914400"/>
          </a:xfrm>
          <a:solidFill>
            <a:schemeClr val="bg2">
              <a:lumMod val="5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txBody>
          <a:bodyPr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2400" baseline="0">
                <a:solidFill>
                  <a:srgbClr val="FFFFFF"/>
                </a:solidFill>
              </a:defRPr>
            </a:lvl1pPr>
            <a:lvl2pPr marL="0" indent="0">
              <a:spcBef>
                <a:spcPts val="0"/>
              </a:spcBef>
              <a:buNone/>
              <a:defRPr sz="3200"/>
            </a:lvl2pPr>
            <a:lvl3pPr marL="0" indent="0">
              <a:spcBef>
                <a:spcPts val="0"/>
              </a:spcBef>
              <a:buNone/>
              <a:defRPr sz="3200"/>
            </a:lvl3pPr>
            <a:lvl4pPr marL="0" indent="0">
              <a:spcBef>
                <a:spcPts val="0"/>
              </a:spcBef>
              <a:buNone/>
              <a:defRPr sz="3200"/>
            </a:lvl4pPr>
            <a:lvl5pPr marL="0" indent="0">
              <a:spcBef>
                <a:spcPts val="0"/>
              </a:spcBef>
              <a:buNone/>
              <a:defRPr sz="3200"/>
            </a:lvl5pPr>
            <a:lvl6pPr marL="0" indent="0">
              <a:spcBef>
                <a:spcPts val="0"/>
              </a:spcBef>
              <a:buNone/>
              <a:defRPr sz="3200"/>
            </a:lvl6pPr>
            <a:lvl7pPr marL="0" indent="0">
              <a:spcBef>
                <a:spcPts val="0"/>
              </a:spcBef>
              <a:buNone/>
              <a:defRPr sz="3200"/>
            </a:lvl7pPr>
            <a:lvl8pPr marL="0" indent="0">
              <a:spcBef>
                <a:spcPts val="0"/>
              </a:spcBef>
              <a:buNone/>
              <a:defRPr sz="3200"/>
            </a:lvl8pPr>
            <a:lvl9pPr marL="0" indent="0">
              <a:spcBef>
                <a:spcPts val="0"/>
              </a:spcBef>
              <a:buNone/>
              <a:defRPr sz="3200"/>
            </a:lvl9pPr>
          </a:lstStyle>
          <a:p>
            <a:pPr lvl="0"/>
            <a:r>
              <a:rPr lang="en-US" dirty="0"/>
              <a:t>points</a:t>
            </a:r>
          </a:p>
        </p:txBody>
      </p:sp>
      <p:sp>
        <p:nvSpPr>
          <p:cNvPr id="48" name="Text Placeholder 7"/>
          <p:cNvSpPr>
            <a:spLocks noGrp="1"/>
          </p:cNvSpPr>
          <p:nvPr>
            <p:ph type="body" sz="quarter" idx="26" hasCustomPrompt="1"/>
          </p:nvPr>
        </p:nvSpPr>
        <p:spPr>
          <a:xfrm>
            <a:off x="7403205" y="2533920"/>
            <a:ext cx="2099258" cy="914400"/>
          </a:xfrm>
          <a:solidFill>
            <a:schemeClr val="bg2">
              <a:lumMod val="5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txBody>
          <a:bodyPr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2400" baseline="0">
                <a:solidFill>
                  <a:srgbClr val="FFFFFF"/>
                </a:solidFill>
              </a:defRPr>
            </a:lvl1pPr>
            <a:lvl2pPr marL="0" indent="0">
              <a:spcBef>
                <a:spcPts val="0"/>
              </a:spcBef>
              <a:buNone/>
              <a:defRPr sz="3200"/>
            </a:lvl2pPr>
            <a:lvl3pPr marL="0" indent="0">
              <a:spcBef>
                <a:spcPts val="0"/>
              </a:spcBef>
              <a:buNone/>
              <a:defRPr sz="3200"/>
            </a:lvl3pPr>
            <a:lvl4pPr marL="0" indent="0">
              <a:spcBef>
                <a:spcPts val="0"/>
              </a:spcBef>
              <a:buNone/>
              <a:defRPr sz="3200"/>
            </a:lvl4pPr>
            <a:lvl5pPr marL="0" indent="0">
              <a:spcBef>
                <a:spcPts val="0"/>
              </a:spcBef>
              <a:buNone/>
              <a:defRPr sz="3200"/>
            </a:lvl5pPr>
            <a:lvl6pPr marL="0" indent="0">
              <a:spcBef>
                <a:spcPts val="0"/>
              </a:spcBef>
              <a:buNone/>
              <a:defRPr sz="3200"/>
            </a:lvl6pPr>
            <a:lvl7pPr marL="0" indent="0">
              <a:spcBef>
                <a:spcPts val="0"/>
              </a:spcBef>
              <a:buNone/>
              <a:defRPr sz="3200"/>
            </a:lvl7pPr>
            <a:lvl8pPr marL="0" indent="0">
              <a:spcBef>
                <a:spcPts val="0"/>
              </a:spcBef>
              <a:buNone/>
              <a:defRPr sz="3200"/>
            </a:lvl8pPr>
            <a:lvl9pPr marL="0" indent="0">
              <a:spcBef>
                <a:spcPts val="0"/>
              </a:spcBef>
              <a:buNone/>
              <a:defRPr sz="3200"/>
            </a:lvl9pPr>
          </a:lstStyle>
          <a:p>
            <a:pPr lvl="0"/>
            <a:r>
              <a:rPr lang="en-US" dirty="0"/>
              <a:t>points</a:t>
            </a:r>
          </a:p>
        </p:txBody>
      </p:sp>
      <p:sp>
        <p:nvSpPr>
          <p:cNvPr id="53" name="Text Placeholder 7"/>
          <p:cNvSpPr>
            <a:spLocks noGrp="1"/>
          </p:cNvSpPr>
          <p:nvPr>
            <p:ph type="body" sz="quarter" idx="31" hasCustomPrompt="1"/>
          </p:nvPr>
        </p:nvSpPr>
        <p:spPr>
          <a:xfrm>
            <a:off x="7403205" y="3551349"/>
            <a:ext cx="2099258" cy="914400"/>
          </a:xfrm>
          <a:solidFill>
            <a:schemeClr val="bg2">
              <a:lumMod val="5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txBody>
          <a:bodyPr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2400" baseline="0">
                <a:solidFill>
                  <a:srgbClr val="FFFFFF"/>
                </a:solidFill>
              </a:defRPr>
            </a:lvl1pPr>
            <a:lvl2pPr marL="0" indent="0">
              <a:spcBef>
                <a:spcPts val="0"/>
              </a:spcBef>
              <a:buNone/>
              <a:defRPr sz="3200"/>
            </a:lvl2pPr>
            <a:lvl3pPr marL="0" indent="0">
              <a:spcBef>
                <a:spcPts val="0"/>
              </a:spcBef>
              <a:buNone/>
              <a:defRPr sz="3200"/>
            </a:lvl3pPr>
            <a:lvl4pPr marL="0" indent="0">
              <a:spcBef>
                <a:spcPts val="0"/>
              </a:spcBef>
              <a:buNone/>
              <a:defRPr sz="3200"/>
            </a:lvl4pPr>
            <a:lvl5pPr marL="0" indent="0">
              <a:spcBef>
                <a:spcPts val="0"/>
              </a:spcBef>
              <a:buNone/>
              <a:defRPr sz="3200"/>
            </a:lvl5pPr>
            <a:lvl6pPr marL="0" indent="0">
              <a:spcBef>
                <a:spcPts val="0"/>
              </a:spcBef>
              <a:buNone/>
              <a:defRPr sz="3200"/>
            </a:lvl6pPr>
            <a:lvl7pPr marL="0" indent="0">
              <a:spcBef>
                <a:spcPts val="0"/>
              </a:spcBef>
              <a:buNone/>
              <a:defRPr sz="3200"/>
            </a:lvl7pPr>
            <a:lvl8pPr marL="0" indent="0">
              <a:spcBef>
                <a:spcPts val="0"/>
              </a:spcBef>
              <a:buNone/>
              <a:defRPr sz="3200"/>
            </a:lvl8pPr>
            <a:lvl9pPr marL="0" indent="0">
              <a:spcBef>
                <a:spcPts val="0"/>
              </a:spcBef>
              <a:buNone/>
              <a:defRPr sz="3200"/>
            </a:lvl9pPr>
          </a:lstStyle>
          <a:p>
            <a:pPr lvl="0"/>
            <a:r>
              <a:rPr lang="en-US" dirty="0"/>
              <a:t>points</a:t>
            </a:r>
          </a:p>
        </p:txBody>
      </p:sp>
      <p:sp>
        <p:nvSpPr>
          <p:cNvPr id="58" name="Text Placeholder 7"/>
          <p:cNvSpPr>
            <a:spLocks noGrp="1"/>
          </p:cNvSpPr>
          <p:nvPr>
            <p:ph type="body" sz="quarter" idx="36" hasCustomPrompt="1"/>
          </p:nvPr>
        </p:nvSpPr>
        <p:spPr>
          <a:xfrm>
            <a:off x="7403205" y="4568778"/>
            <a:ext cx="2099258" cy="914400"/>
          </a:xfrm>
          <a:solidFill>
            <a:schemeClr val="bg2">
              <a:lumMod val="5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txBody>
          <a:bodyPr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2400" baseline="0">
                <a:solidFill>
                  <a:srgbClr val="FFFFFF"/>
                </a:solidFill>
              </a:defRPr>
            </a:lvl1pPr>
            <a:lvl2pPr marL="0" indent="0">
              <a:spcBef>
                <a:spcPts val="0"/>
              </a:spcBef>
              <a:buNone/>
              <a:defRPr sz="3200"/>
            </a:lvl2pPr>
            <a:lvl3pPr marL="0" indent="0">
              <a:spcBef>
                <a:spcPts val="0"/>
              </a:spcBef>
              <a:buNone/>
              <a:defRPr sz="3200"/>
            </a:lvl3pPr>
            <a:lvl4pPr marL="0" indent="0">
              <a:spcBef>
                <a:spcPts val="0"/>
              </a:spcBef>
              <a:buNone/>
              <a:defRPr sz="3200"/>
            </a:lvl4pPr>
            <a:lvl5pPr marL="0" indent="0">
              <a:spcBef>
                <a:spcPts val="0"/>
              </a:spcBef>
              <a:buNone/>
              <a:defRPr sz="3200"/>
            </a:lvl5pPr>
            <a:lvl6pPr marL="0" indent="0">
              <a:spcBef>
                <a:spcPts val="0"/>
              </a:spcBef>
              <a:buNone/>
              <a:defRPr sz="3200"/>
            </a:lvl6pPr>
            <a:lvl7pPr marL="0" indent="0">
              <a:spcBef>
                <a:spcPts val="0"/>
              </a:spcBef>
              <a:buNone/>
              <a:defRPr sz="3200"/>
            </a:lvl7pPr>
            <a:lvl8pPr marL="0" indent="0">
              <a:spcBef>
                <a:spcPts val="0"/>
              </a:spcBef>
              <a:buNone/>
              <a:defRPr sz="3200"/>
            </a:lvl8pPr>
            <a:lvl9pPr marL="0" indent="0">
              <a:spcBef>
                <a:spcPts val="0"/>
              </a:spcBef>
              <a:buNone/>
              <a:defRPr sz="3200"/>
            </a:lvl9pPr>
          </a:lstStyle>
          <a:p>
            <a:pPr lvl="0"/>
            <a:r>
              <a:rPr lang="en-US" dirty="0"/>
              <a:t>points</a:t>
            </a:r>
          </a:p>
        </p:txBody>
      </p:sp>
      <p:sp>
        <p:nvSpPr>
          <p:cNvPr id="63" name="Text Placeholder 7"/>
          <p:cNvSpPr>
            <a:spLocks noGrp="1"/>
          </p:cNvSpPr>
          <p:nvPr>
            <p:ph type="body" sz="quarter" idx="41" hasCustomPrompt="1"/>
          </p:nvPr>
        </p:nvSpPr>
        <p:spPr>
          <a:xfrm>
            <a:off x="7403205" y="5586207"/>
            <a:ext cx="2099258" cy="914400"/>
          </a:xfrm>
          <a:solidFill>
            <a:schemeClr val="bg2">
              <a:lumMod val="5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txBody>
          <a:bodyPr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2400" baseline="0">
                <a:solidFill>
                  <a:srgbClr val="FFFFFF"/>
                </a:solidFill>
              </a:defRPr>
            </a:lvl1pPr>
            <a:lvl2pPr marL="0" indent="0">
              <a:spcBef>
                <a:spcPts val="0"/>
              </a:spcBef>
              <a:buNone/>
              <a:defRPr sz="3200"/>
            </a:lvl2pPr>
            <a:lvl3pPr marL="0" indent="0">
              <a:spcBef>
                <a:spcPts val="0"/>
              </a:spcBef>
              <a:buNone/>
              <a:defRPr sz="3200"/>
            </a:lvl3pPr>
            <a:lvl4pPr marL="0" indent="0">
              <a:spcBef>
                <a:spcPts val="0"/>
              </a:spcBef>
              <a:buNone/>
              <a:defRPr sz="3200"/>
            </a:lvl4pPr>
            <a:lvl5pPr marL="0" indent="0">
              <a:spcBef>
                <a:spcPts val="0"/>
              </a:spcBef>
              <a:buNone/>
              <a:defRPr sz="3200"/>
            </a:lvl5pPr>
            <a:lvl6pPr marL="0" indent="0">
              <a:spcBef>
                <a:spcPts val="0"/>
              </a:spcBef>
              <a:buNone/>
              <a:defRPr sz="3200"/>
            </a:lvl6pPr>
            <a:lvl7pPr marL="0" indent="0">
              <a:spcBef>
                <a:spcPts val="0"/>
              </a:spcBef>
              <a:buNone/>
              <a:defRPr sz="3200"/>
            </a:lvl7pPr>
            <a:lvl8pPr marL="0" indent="0">
              <a:spcBef>
                <a:spcPts val="0"/>
              </a:spcBef>
              <a:buNone/>
              <a:defRPr sz="3200"/>
            </a:lvl8pPr>
            <a:lvl9pPr marL="0" indent="0">
              <a:spcBef>
                <a:spcPts val="0"/>
              </a:spcBef>
              <a:buNone/>
              <a:defRPr sz="3200"/>
            </a:lvl9pPr>
          </a:lstStyle>
          <a:p>
            <a:pPr lvl="0"/>
            <a:r>
              <a:rPr lang="en-US" dirty="0"/>
              <a:t>points</a:t>
            </a:r>
          </a:p>
        </p:txBody>
      </p:sp>
      <p:sp>
        <p:nvSpPr>
          <p:cNvPr id="39" name="Text Placeholder 7"/>
          <p:cNvSpPr>
            <a:spLocks noGrp="1"/>
          </p:cNvSpPr>
          <p:nvPr>
            <p:ph type="body" sz="quarter" idx="17" hasCustomPrompt="1"/>
          </p:nvPr>
        </p:nvSpPr>
        <p:spPr>
          <a:xfrm>
            <a:off x="9760039" y="357393"/>
            <a:ext cx="2099258" cy="914400"/>
          </a:xfrm>
          <a:solidFill>
            <a:schemeClr val="accent5"/>
          </a:solidFill>
          <a:ln>
            <a:solidFill>
              <a:schemeClr val="accent5"/>
            </a:solidFill>
          </a:ln>
        </p:spPr>
        <p:txBody>
          <a:bodyPr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2400" baseline="0">
                <a:solidFill>
                  <a:schemeClr val="tx1"/>
                </a:solidFill>
              </a:defRPr>
            </a:lvl1pPr>
            <a:lvl2pPr marL="0" indent="0">
              <a:spcBef>
                <a:spcPts val="0"/>
              </a:spcBef>
              <a:buNone/>
              <a:defRPr sz="3200"/>
            </a:lvl2pPr>
            <a:lvl3pPr marL="0" indent="0">
              <a:spcBef>
                <a:spcPts val="0"/>
              </a:spcBef>
              <a:buNone/>
              <a:defRPr sz="3200"/>
            </a:lvl3pPr>
            <a:lvl4pPr marL="0" indent="0">
              <a:spcBef>
                <a:spcPts val="0"/>
              </a:spcBef>
              <a:buNone/>
              <a:defRPr sz="3200"/>
            </a:lvl4pPr>
            <a:lvl5pPr marL="0" indent="0">
              <a:spcBef>
                <a:spcPts val="0"/>
              </a:spcBef>
              <a:buNone/>
              <a:defRPr sz="3200"/>
            </a:lvl5pPr>
            <a:lvl6pPr marL="0" indent="0">
              <a:spcBef>
                <a:spcPts val="0"/>
              </a:spcBef>
              <a:buNone/>
              <a:defRPr sz="3200"/>
            </a:lvl6pPr>
            <a:lvl7pPr marL="0" indent="0">
              <a:spcBef>
                <a:spcPts val="0"/>
              </a:spcBef>
              <a:buNone/>
              <a:defRPr sz="3200"/>
            </a:lvl7pPr>
            <a:lvl8pPr marL="0" indent="0">
              <a:spcBef>
                <a:spcPts val="0"/>
              </a:spcBef>
              <a:buNone/>
              <a:defRPr sz="3200"/>
            </a:lvl8pPr>
            <a:lvl9pPr marL="0" indent="0">
              <a:spcBef>
                <a:spcPts val="0"/>
              </a:spcBef>
              <a:buNone/>
              <a:defRPr sz="3200"/>
            </a:lvl9pPr>
          </a:lstStyle>
          <a:p>
            <a:pPr lvl="0"/>
            <a:r>
              <a:rPr lang="en-US" dirty="0"/>
              <a:t>Category 5</a:t>
            </a:r>
          </a:p>
        </p:txBody>
      </p:sp>
      <p:sp>
        <p:nvSpPr>
          <p:cNvPr id="44" name="Text Placeholder 7"/>
          <p:cNvSpPr>
            <a:spLocks noGrp="1"/>
          </p:cNvSpPr>
          <p:nvPr>
            <p:ph type="body" sz="quarter" idx="22" hasCustomPrompt="1"/>
          </p:nvPr>
        </p:nvSpPr>
        <p:spPr>
          <a:xfrm>
            <a:off x="9760039" y="1516491"/>
            <a:ext cx="2099258" cy="914400"/>
          </a:xfrm>
          <a:solidFill>
            <a:schemeClr val="bg2">
              <a:lumMod val="5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txBody>
          <a:bodyPr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2400" baseline="0">
                <a:solidFill>
                  <a:srgbClr val="FFFFFF"/>
                </a:solidFill>
              </a:defRPr>
            </a:lvl1pPr>
            <a:lvl2pPr marL="0" indent="0">
              <a:spcBef>
                <a:spcPts val="0"/>
              </a:spcBef>
              <a:buNone/>
              <a:defRPr sz="3200"/>
            </a:lvl2pPr>
            <a:lvl3pPr marL="0" indent="0">
              <a:spcBef>
                <a:spcPts val="0"/>
              </a:spcBef>
              <a:buNone/>
              <a:defRPr sz="3200"/>
            </a:lvl3pPr>
            <a:lvl4pPr marL="0" indent="0">
              <a:spcBef>
                <a:spcPts val="0"/>
              </a:spcBef>
              <a:buNone/>
              <a:defRPr sz="3200"/>
            </a:lvl4pPr>
            <a:lvl5pPr marL="0" indent="0">
              <a:spcBef>
                <a:spcPts val="0"/>
              </a:spcBef>
              <a:buNone/>
              <a:defRPr sz="3200"/>
            </a:lvl5pPr>
            <a:lvl6pPr marL="0" indent="0">
              <a:spcBef>
                <a:spcPts val="0"/>
              </a:spcBef>
              <a:buNone/>
              <a:defRPr sz="3200"/>
            </a:lvl6pPr>
            <a:lvl7pPr marL="0" indent="0">
              <a:spcBef>
                <a:spcPts val="0"/>
              </a:spcBef>
              <a:buNone/>
              <a:defRPr sz="3200"/>
            </a:lvl7pPr>
            <a:lvl8pPr marL="0" indent="0">
              <a:spcBef>
                <a:spcPts val="0"/>
              </a:spcBef>
              <a:buNone/>
              <a:defRPr sz="3200"/>
            </a:lvl8pPr>
            <a:lvl9pPr marL="0" indent="0">
              <a:spcBef>
                <a:spcPts val="0"/>
              </a:spcBef>
              <a:buNone/>
              <a:defRPr sz="3200"/>
            </a:lvl9pPr>
          </a:lstStyle>
          <a:p>
            <a:pPr lvl="0"/>
            <a:r>
              <a:rPr lang="en-US" dirty="0"/>
              <a:t>points</a:t>
            </a:r>
          </a:p>
        </p:txBody>
      </p:sp>
      <p:sp>
        <p:nvSpPr>
          <p:cNvPr id="49" name="Text Placeholder 7"/>
          <p:cNvSpPr>
            <a:spLocks noGrp="1"/>
          </p:cNvSpPr>
          <p:nvPr>
            <p:ph type="body" sz="quarter" idx="27" hasCustomPrompt="1"/>
          </p:nvPr>
        </p:nvSpPr>
        <p:spPr>
          <a:xfrm>
            <a:off x="9760039" y="2533920"/>
            <a:ext cx="2099258" cy="914400"/>
          </a:xfrm>
          <a:solidFill>
            <a:schemeClr val="bg2">
              <a:lumMod val="5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txBody>
          <a:bodyPr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2400" baseline="0">
                <a:solidFill>
                  <a:srgbClr val="FFFFFF"/>
                </a:solidFill>
              </a:defRPr>
            </a:lvl1pPr>
            <a:lvl2pPr marL="0" indent="0">
              <a:spcBef>
                <a:spcPts val="0"/>
              </a:spcBef>
              <a:buNone/>
              <a:defRPr sz="3200"/>
            </a:lvl2pPr>
            <a:lvl3pPr marL="0" indent="0">
              <a:spcBef>
                <a:spcPts val="0"/>
              </a:spcBef>
              <a:buNone/>
              <a:defRPr sz="3200"/>
            </a:lvl3pPr>
            <a:lvl4pPr marL="0" indent="0">
              <a:spcBef>
                <a:spcPts val="0"/>
              </a:spcBef>
              <a:buNone/>
              <a:defRPr sz="3200"/>
            </a:lvl4pPr>
            <a:lvl5pPr marL="0" indent="0">
              <a:spcBef>
                <a:spcPts val="0"/>
              </a:spcBef>
              <a:buNone/>
              <a:defRPr sz="3200"/>
            </a:lvl5pPr>
            <a:lvl6pPr marL="0" indent="0">
              <a:spcBef>
                <a:spcPts val="0"/>
              </a:spcBef>
              <a:buNone/>
              <a:defRPr sz="3200"/>
            </a:lvl6pPr>
            <a:lvl7pPr marL="0" indent="0">
              <a:spcBef>
                <a:spcPts val="0"/>
              </a:spcBef>
              <a:buNone/>
              <a:defRPr sz="3200"/>
            </a:lvl7pPr>
            <a:lvl8pPr marL="0" indent="0">
              <a:spcBef>
                <a:spcPts val="0"/>
              </a:spcBef>
              <a:buNone/>
              <a:defRPr sz="3200"/>
            </a:lvl8pPr>
            <a:lvl9pPr marL="0" indent="0">
              <a:spcBef>
                <a:spcPts val="0"/>
              </a:spcBef>
              <a:buNone/>
              <a:defRPr sz="3200"/>
            </a:lvl9pPr>
          </a:lstStyle>
          <a:p>
            <a:pPr lvl="0"/>
            <a:r>
              <a:rPr lang="en-US" dirty="0"/>
              <a:t>points</a:t>
            </a:r>
          </a:p>
        </p:txBody>
      </p:sp>
      <p:sp>
        <p:nvSpPr>
          <p:cNvPr id="54" name="Text Placeholder 7"/>
          <p:cNvSpPr>
            <a:spLocks noGrp="1"/>
          </p:cNvSpPr>
          <p:nvPr>
            <p:ph type="body" sz="quarter" idx="32" hasCustomPrompt="1"/>
          </p:nvPr>
        </p:nvSpPr>
        <p:spPr>
          <a:xfrm>
            <a:off x="9760039" y="3551349"/>
            <a:ext cx="2099258" cy="914400"/>
          </a:xfrm>
          <a:solidFill>
            <a:schemeClr val="bg2">
              <a:lumMod val="5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txBody>
          <a:bodyPr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2400" baseline="0">
                <a:solidFill>
                  <a:srgbClr val="FFFFFF"/>
                </a:solidFill>
              </a:defRPr>
            </a:lvl1pPr>
            <a:lvl2pPr marL="0" indent="0">
              <a:spcBef>
                <a:spcPts val="0"/>
              </a:spcBef>
              <a:buNone/>
              <a:defRPr sz="3200"/>
            </a:lvl2pPr>
            <a:lvl3pPr marL="0" indent="0">
              <a:spcBef>
                <a:spcPts val="0"/>
              </a:spcBef>
              <a:buNone/>
              <a:defRPr sz="3200"/>
            </a:lvl3pPr>
            <a:lvl4pPr marL="0" indent="0">
              <a:spcBef>
                <a:spcPts val="0"/>
              </a:spcBef>
              <a:buNone/>
              <a:defRPr sz="3200"/>
            </a:lvl4pPr>
            <a:lvl5pPr marL="0" indent="0">
              <a:spcBef>
                <a:spcPts val="0"/>
              </a:spcBef>
              <a:buNone/>
              <a:defRPr sz="3200"/>
            </a:lvl5pPr>
            <a:lvl6pPr marL="0" indent="0">
              <a:spcBef>
                <a:spcPts val="0"/>
              </a:spcBef>
              <a:buNone/>
              <a:defRPr sz="3200"/>
            </a:lvl6pPr>
            <a:lvl7pPr marL="0" indent="0">
              <a:spcBef>
                <a:spcPts val="0"/>
              </a:spcBef>
              <a:buNone/>
              <a:defRPr sz="3200"/>
            </a:lvl7pPr>
            <a:lvl8pPr marL="0" indent="0">
              <a:spcBef>
                <a:spcPts val="0"/>
              </a:spcBef>
              <a:buNone/>
              <a:defRPr sz="3200"/>
            </a:lvl8pPr>
            <a:lvl9pPr marL="0" indent="0">
              <a:spcBef>
                <a:spcPts val="0"/>
              </a:spcBef>
              <a:buNone/>
              <a:defRPr sz="3200"/>
            </a:lvl9pPr>
          </a:lstStyle>
          <a:p>
            <a:pPr lvl="0"/>
            <a:r>
              <a:rPr lang="en-US" dirty="0"/>
              <a:t>points</a:t>
            </a:r>
          </a:p>
        </p:txBody>
      </p:sp>
      <p:sp>
        <p:nvSpPr>
          <p:cNvPr id="59" name="Text Placeholder 7"/>
          <p:cNvSpPr>
            <a:spLocks noGrp="1"/>
          </p:cNvSpPr>
          <p:nvPr>
            <p:ph type="body" sz="quarter" idx="37" hasCustomPrompt="1"/>
          </p:nvPr>
        </p:nvSpPr>
        <p:spPr>
          <a:xfrm>
            <a:off x="9760039" y="4568778"/>
            <a:ext cx="2099258" cy="914400"/>
          </a:xfrm>
          <a:solidFill>
            <a:schemeClr val="bg2">
              <a:lumMod val="5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txBody>
          <a:bodyPr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2400" baseline="0">
                <a:solidFill>
                  <a:srgbClr val="FFFFFF"/>
                </a:solidFill>
              </a:defRPr>
            </a:lvl1pPr>
            <a:lvl2pPr marL="0" indent="0">
              <a:spcBef>
                <a:spcPts val="0"/>
              </a:spcBef>
              <a:buNone/>
              <a:defRPr sz="3200"/>
            </a:lvl2pPr>
            <a:lvl3pPr marL="0" indent="0">
              <a:spcBef>
                <a:spcPts val="0"/>
              </a:spcBef>
              <a:buNone/>
              <a:defRPr sz="3200"/>
            </a:lvl3pPr>
            <a:lvl4pPr marL="0" indent="0">
              <a:spcBef>
                <a:spcPts val="0"/>
              </a:spcBef>
              <a:buNone/>
              <a:defRPr sz="3200"/>
            </a:lvl4pPr>
            <a:lvl5pPr marL="0" indent="0">
              <a:spcBef>
                <a:spcPts val="0"/>
              </a:spcBef>
              <a:buNone/>
              <a:defRPr sz="3200"/>
            </a:lvl5pPr>
            <a:lvl6pPr marL="0" indent="0">
              <a:spcBef>
                <a:spcPts val="0"/>
              </a:spcBef>
              <a:buNone/>
              <a:defRPr sz="3200"/>
            </a:lvl6pPr>
            <a:lvl7pPr marL="0" indent="0">
              <a:spcBef>
                <a:spcPts val="0"/>
              </a:spcBef>
              <a:buNone/>
              <a:defRPr sz="3200"/>
            </a:lvl7pPr>
            <a:lvl8pPr marL="0" indent="0">
              <a:spcBef>
                <a:spcPts val="0"/>
              </a:spcBef>
              <a:buNone/>
              <a:defRPr sz="3200"/>
            </a:lvl8pPr>
            <a:lvl9pPr marL="0" indent="0">
              <a:spcBef>
                <a:spcPts val="0"/>
              </a:spcBef>
              <a:buNone/>
              <a:defRPr sz="3200"/>
            </a:lvl9pPr>
          </a:lstStyle>
          <a:p>
            <a:pPr lvl="0"/>
            <a:r>
              <a:rPr lang="en-US" dirty="0"/>
              <a:t>points</a:t>
            </a:r>
          </a:p>
        </p:txBody>
      </p:sp>
      <p:sp>
        <p:nvSpPr>
          <p:cNvPr id="64" name="Text Placeholder 7"/>
          <p:cNvSpPr>
            <a:spLocks noGrp="1"/>
          </p:cNvSpPr>
          <p:nvPr>
            <p:ph type="body" sz="quarter" idx="42" hasCustomPrompt="1"/>
          </p:nvPr>
        </p:nvSpPr>
        <p:spPr>
          <a:xfrm>
            <a:off x="9760039" y="5586207"/>
            <a:ext cx="2099258" cy="914400"/>
          </a:xfrm>
          <a:solidFill>
            <a:schemeClr val="bg2">
              <a:lumMod val="5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txBody>
          <a:bodyPr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2400" baseline="0">
                <a:solidFill>
                  <a:srgbClr val="FFFFFF"/>
                </a:solidFill>
              </a:defRPr>
            </a:lvl1pPr>
            <a:lvl2pPr marL="0" indent="0">
              <a:spcBef>
                <a:spcPts val="0"/>
              </a:spcBef>
              <a:buNone/>
              <a:defRPr sz="3200"/>
            </a:lvl2pPr>
            <a:lvl3pPr marL="0" indent="0">
              <a:spcBef>
                <a:spcPts val="0"/>
              </a:spcBef>
              <a:buNone/>
              <a:defRPr sz="3200"/>
            </a:lvl3pPr>
            <a:lvl4pPr marL="0" indent="0">
              <a:spcBef>
                <a:spcPts val="0"/>
              </a:spcBef>
              <a:buNone/>
              <a:defRPr sz="3200"/>
            </a:lvl4pPr>
            <a:lvl5pPr marL="0" indent="0">
              <a:spcBef>
                <a:spcPts val="0"/>
              </a:spcBef>
              <a:buNone/>
              <a:defRPr sz="3200"/>
            </a:lvl5pPr>
            <a:lvl6pPr marL="0" indent="0">
              <a:spcBef>
                <a:spcPts val="0"/>
              </a:spcBef>
              <a:buNone/>
              <a:defRPr sz="3200"/>
            </a:lvl6pPr>
            <a:lvl7pPr marL="0" indent="0">
              <a:spcBef>
                <a:spcPts val="0"/>
              </a:spcBef>
              <a:buNone/>
              <a:defRPr sz="3200"/>
            </a:lvl7pPr>
            <a:lvl8pPr marL="0" indent="0">
              <a:spcBef>
                <a:spcPts val="0"/>
              </a:spcBef>
              <a:buNone/>
              <a:defRPr sz="3200"/>
            </a:lvl8pPr>
            <a:lvl9pPr marL="0" indent="0">
              <a:spcBef>
                <a:spcPts val="0"/>
              </a:spcBef>
              <a:buNone/>
              <a:defRPr sz="3200"/>
            </a:lvl9pPr>
          </a:lstStyle>
          <a:p>
            <a:pPr lvl="0"/>
            <a:r>
              <a:rPr lang="en-US" dirty="0"/>
              <a:t>points</a:t>
            </a:r>
          </a:p>
        </p:txBody>
      </p:sp>
      <p:sp>
        <p:nvSpPr>
          <p:cNvPr id="33" name="Instructions"/>
          <p:cNvSpPr/>
          <p:nvPr userDrawn="1"/>
        </p:nvSpPr>
        <p:spPr>
          <a:xfrm>
            <a:off x="12307833" y="0"/>
            <a:ext cx="1853339" cy="6858000"/>
          </a:xfrm>
          <a:prstGeom prst="rect">
            <a:avLst/>
          </a:prstGeom>
          <a:solidFill>
            <a:srgbClr val="D9D9D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lvl="0">
              <a:spcBef>
                <a:spcPts val="1200"/>
              </a:spcBef>
            </a:pPr>
            <a:r>
              <a:rPr lang="en-US" sz="1600" dirty="0">
                <a:solidFill>
                  <a:srgbClr val="7F7F7F"/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You can type your own categories and points values in this game board.</a:t>
            </a:r>
          </a:p>
          <a:p>
            <a:pPr lvl="0">
              <a:spcBef>
                <a:spcPts val="1200"/>
              </a:spcBef>
            </a:pPr>
            <a:r>
              <a:rPr lang="en-US" sz="1600" dirty="0">
                <a:solidFill>
                  <a:srgbClr val="7F7F7F"/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Type your questions and answers in the slides we’ve provided.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600" dirty="0">
                <a:solidFill>
                  <a:srgbClr val="7F7F7F"/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When you’re in slide show view, click a points box to go to that question,</a:t>
            </a:r>
            <a:r>
              <a:rPr lang="en-US" sz="1600" baseline="0" dirty="0">
                <a:solidFill>
                  <a:srgbClr val="7F7F7F"/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 then </a:t>
            </a:r>
            <a:r>
              <a:rPr lang="en-US" sz="1600" dirty="0">
                <a:solidFill>
                  <a:srgbClr val="7F7F7F"/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click to</a:t>
            </a:r>
            <a:r>
              <a:rPr lang="en-US" sz="1600" baseline="0" dirty="0">
                <a:solidFill>
                  <a:srgbClr val="7F7F7F"/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 move to the answer slide</a:t>
            </a:r>
            <a:r>
              <a:rPr lang="en-US" sz="1600" dirty="0">
                <a:solidFill>
                  <a:srgbClr val="7F7F7F"/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600" dirty="0">
                <a:solidFill>
                  <a:srgbClr val="7F7F7F"/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Click the left triangle to return to this game board slide. </a:t>
            </a:r>
          </a:p>
        </p:txBody>
      </p:sp>
    </p:spTree>
    <p:extLst>
      <p:ext uri="{BB962C8B-B14F-4D97-AF65-F5344CB8AC3E}">
        <p14:creationId xmlns:p14="http://schemas.microsoft.com/office/powerpoint/2010/main" val="38307606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ategory 3 Answers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Q"/>
          <p:cNvSpPr txBox="1"/>
          <p:nvPr userDrawn="1"/>
        </p:nvSpPr>
        <p:spPr>
          <a:xfrm rot="16200000">
            <a:off x="-2011120" y="1813076"/>
            <a:ext cx="5749803" cy="2123658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just"/>
            <a:r>
              <a:rPr lang="en-US" sz="13800" dirty="0">
                <a:solidFill>
                  <a:schemeClr val="bg1">
                    <a:lumMod val="85000"/>
                    <a:lumOff val="15000"/>
                  </a:schemeClr>
                </a:solidFill>
                <a:latin typeface="Corbel" panose="020B0503020204020204" pitchFamily="34" charset="0"/>
                <a:cs typeface="Arial" panose="020B0604020202020204" pitchFamily="34" charset="0"/>
              </a:rPr>
              <a:t>Answer</a:t>
            </a:r>
          </a:p>
        </p:txBody>
      </p:sp>
      <p:sp>
        <p:nvSpPr>
          <p:cNvPr id="8" name="Question"/>
          <p:cNvSpPr>
            <a:spLocks noGrp="1"/>
          </p:cNvSpPr>
          <p:nvPr>
            <p:ph type="body" sz="quarter" idx="13" hasCustomPrompt="1"/>
          </p:nvPr>
        </p:nvSpPr>
        <p:spPr>
          <a:xfrm>
            <a:off x="1841679" y="1873957"/>
            <a:ext cx="8885530" cy="2001892"/>
          </a:xfrm>
        </p:spPr>
        <p:txBody>
          <a:bodyPr anchor="ctr">
            <a:noAutofit/>
          </a:bodyPr>
          <a:lstStyle>
            <a:lvl1pPr marL="0" indent="0">
              <a:spcBef>
                <a:spcPts val="0"/>
              </a:spcBef>
              <a:buNone/>
              <a:defRPr sz="3200" baseline="0"/>
            </a:lvl1pPr>
            <a:lvl2pPr marL="0" indent="0">
              <a:spcBef>
                <a:spcPts val="0"/>
              </a:spcBef>
              <a:buNone/>
              <a:defRPr sz="3200"/>
            </a:lvl2pPr>
            <a:lvl3pPr marL="0" indent="0">
              <a:spcBef>
                <a:spcPts val="0"/>
              </a:spcBef>
              <a:buNone/>
              <a:defRPr sz="3200"/>
            </a:lvl3pPr>
            <a:lvl4pPr marL="0" indent="0">
              <a:spcBef>
                <a:spcPts val="0"/>
              </a:spcBef>
              <a:buNone/>
              <a:defRPr sz="3200"/>
            </a:lvl4pPr>
            <a:lvl5pPr marL="0" indent="0">
              <a:spcBef>
                <a:spcPts val="0"/>
              </a:spcBef>
              <a:buNone/>
              <a:defRPr sz="3200"/>
            </a:lvl5pPr>
            <a:lvl6pPr marL="0" indent="0">
              <a:spcBef>
                <a:spcPts val="0"/>
              </a:spcBef>
              <a:buNone/>
              <a:defRPr sz="3200"/>
            </a:lvl6pPr>
            <a:lvl7pPr marL="0" indent="0">
              <a:spcBef>
                <a:spcPts val="0"/>
              </a:spcBef>
              <a:buNone/>
              <a:defRPr sz="3200"/>
            </a:lvl7pPr>
            <a:lvl8pPr marL="0" indent="0">
              <a:spcBef>
                <a:spcPts val="0"/>
              </a:spcBef>
              <a:buNone/>
              <a:defRPr sz="3200"/>
            </a:lvl8pPr>
            <a:lvl9pPr marL="0" indent="0">
              <a:spcBef>
                <a:spcPts val="0"/>
              </a:spcBef>
              <a:buNone/>
              <a:defRPr sz="3200"/>
            </a:lvl9pPr>
          </a:lstStyle>
          <a:p>
            <a:pPr lvl="0"/>
            <a:r>
              <a:rPr lang="en-US" dirty="0"/>
              <a:t>Type answer here. </a:t>
            </a:r>
          </a:p>
        </p:txBody>
      </p:sp>
      <p:sp>
        <p:nvSpPr>
          <p:cNvPr id="2" name="Rectangle 1"/>
          <p:cNvSpPr/>
          <p:nvPr userDrawn="1"/>
        </p:nvSpPr>
        <p:spPr bwMode="invGray">
          <a:xfrm>
            <a:off x="0" y="5749805"/>
            <a:ext cx="12192000" cy="1108195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Points"/>
          <p:cNvSpPr>
            <a:spLocks noGrp="1"/>
          </p:cNvSpPr>
          <p:nvPr>
            <p:ph type="body" sz="quarter" idx="16" hasCustomPrompt="1"/>
          </p:nvPr>
        </p:nvSpPr>
        <p:spPr bwMode="auto">
          <a:xfrm>
            <a:off x="9109424" y="5900385"/>
            <a:ext cx="2852388" cy="781394"/>
          </a:xfrm>
        </p:spPr>
        <p:txBody>
          <a:bodyPr anchor="ctr">
            <a:noAutofit/>
          </a:bodyPr>
          <a:lstStyle>
            <a:lvl1pPr marL="0" indent="0" algn="r">
              <a:spcBef>
                <a:spcPts val="0"/>
              </a:spcBef>
              <a:buNone/>
              <a:defRPr sz="4800" baseline="0">
                <a:solidFill>
                  <a:schemeClr val="tx1">
                    <a:alpha val="63000"/>
                  </a:schemeClr>
                </a:solidFill>
              </a:defRPr>
            </a:lvl1pPr>
            <a:lvl2pPr marL="0" indent="0">
              <a:spcBef>
                <a:spcPts val="0"/>
              </a:spcBef>
              <a:buNone/>
              <a:defRPr sz="3200"/>
            </a:lvl2pPr>
            <a:lvl3pPr marL="0" indent="0">
              <a:spcBef>
                <a:spcPts val="0"/>
              </a:spcBef>
              <a:buNone/>
              <a:defRPr sz="3200"/>
            </a:lvl3pPr>
            <a:lvl4pPr marL="0" indent="0">
              <a:spcBef>
                <a:spcPts val="0"/>
              </a:spcBef>
              <a:buNone/>
              <a:defRPr sz="3200"/>
            </a:lvl4pPr>
            <a:lvl5pPr marL="0" indent="0">
              <a:spcBef>
                <a:spcPts val="0"/>
              </a:spcBef>
              <a:buNone/>
              <a:defRPr sz="3200"/>
            </a:lvl5pPr>
            <a:lvl6pPr marL="0" indent="0">
              <a:spcBef>
                <a:spcPts val="0"/>
              </a:spcBef>
              <a:buNone/>
              <a:defRPr sz="3200"/>
            </a:lvl6pPr>
            <a:lvl7pPr marL="0" indent="0">
              <a:spcBef>
                <a:spcPts val="0"/>
              </a:spcBef>
              <a:buNone/>
              <a:defRPr sz="3200"/>
            </a:lvl7pPr>
            <a:lvl8pPr marL="0" indent="0">
              <a:spcBef>
                <a:spcPts val="0"/>
              </a:spcBef>
              <a:buNone/>
              <a:defRPr sz="3200"/>
            </a:lvl8pPr>
            <a:lvl9pPr marL="0" indent="0">
              <a:spcBef>
                <a:spcPts val="0"/>
              </a:spcBef>
              <a:buNone/>
              <a:defRPr sz="3200"/>
            </a:lvl9pPr>
          </a:lstStyle>
          <a:p>
            <a:pPr lvl="0"/>
            <a:r>
              <a:rPr lang="en-US" dirty="0"/>
              <a:t>Points</a:t>
            </a:r>
          </a:p>
        </p:txBody>
      </p:sp>
      <p:sp>
        <p:nvSpPr>
          <p:cNvPr id="10" name="Back to game board">
            <a:hlinkClick r:id="rId2" action="ppaction://hlinksldjump"/>
          </p:cNvPr>
          <p:cNvSpPr/>
          <p:nvPr userDrawn="1"/>
        </p:nvSpPr>
        <p:spPr bwMode="invGray">
          <a:xfrm rot="16200000">
            <a:off x="169030" y="5941115"/>
            <a:ext cx="795528" cy="685800"/>
          </a:xfrm>
          <a:prstGeom prst="triangle">
            <a:avLst/>
          </a:prstGeom>
          <a:solidFill>
            <a:srgbClr val="FFFFFF">
              <a:alpha val="13000"/>
            </a:srgb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schemeClr val="tx1"/>
              </a:solidFill>
            </a:endParaRPr>
          </a:p>
        </p:txBody>
      </p:sp>
      <p:sp>
        <p:nvSpPr>
          <p:cNvPr id="11" name="Instructions"/>
          <p:cNvSpPr/>
          <p:nvPr userDrawn="1"/>
        </p:nvSpPr>
        <p:spPr>
          <a:xfrm>
            <a:off x="12307833" y="0"/>
            <a:ext cx="1853339" cy="6858000"/>
          </a:xfrm>
          <a:prstGeom prst="rect">
            <a:avLst/>
          </a:prstGeom>
          <a:solidFill>
            <a:srgbClr val="D9D9D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lvl="0">
              <a:spcBef>
                <a:spcPts val="1200"/>
              </a:spcBef>
            </a:pPr>
            <a:r>
              <a:rPr lang="en-US" sz="1600" dirty="0">
                <a:solidFill>
                  <a:srgbClr val="7F7F7F"/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Type your questions and answers in the placeholders. You can add the points value at the bottom for reference.</a:t>
            </a:r>
          </a:p>
          <a:p>
            <a:pPr lvl="0">
              <a:spcBef>
                <a:spcPts val="1200"/>
              </a:spcBef>
            </a:pPr>
            <a:r>
              <a:rPr lang="en-US" sz="1600" dirty="0">
                <a:solidFill>
                  <a:srgbClr val="7F7F7F"/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When you’re in slide show view, click the triangle to return to the game board slide. </a:t>
            </a:r>
          </a:p>
        </p:txBody>
      </p:sp>
      <p:sp>
        <p:nvSpPr>
          <p:cNvPr id="5" name="Title 4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tx1">
                    <a:alpha val="63000"/>
                  </a:schemeClr>
                </a:solidFill>
              </a:defRPr>
            </a:lvl1pPr>
          </a:lstStyle>
          <a:p>
            <a:r>
              <a:rPr lang="en-US" dirty="0"/>
              <a:t>Category 3</a:t>
            </a:r>
          </a:p>
        </p:txBody>
      </p:sp>
    </p:spTree>
    <p:extLst>
      <p:ext uri="{BB962C8B-B14F-4D97-AF65-F5344CB8AC3E}">
        <p14:creationId xmlns:p14="http://schemas.microsoft.com/office/powerpoint/2010/main" val="37216608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ategory 4 Divider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 bwMode="invGray">
          <a:xfrm>
            <a:off x="0" y="3372365"/>
            <a:ext cx="12192000" cy="1874884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 hasCustomPrompt="1"/>
          </p:nvPr>
        </p:nvSpPr>
        <p:spPr>
          <a:xfrm>
            <a:off x="1133588" y="3522944"/>
            <a:ext cx="10828224" cy="1583628"/>
          </a:xfrm>
        </p:spPr>
        <p:txBody>
          <a:bodyPr>
            <a:normAutofit/>
          </a:bodyPr>
          <a:lstStyle>
            <a:lvl1pPr>
              <a:defRPr sz="5400" baseline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Category 4 divider slide</a:t>
            </a:r>
          </a:p>
        </p:txBody>
      </p:sp>
    </p:spTree>
    <p:extLst>
      <p:ext uri="{BB962C8B-B14F-4D97-AF65-F5344CB8AC3E}">
        <p14:creationId xmlns:p14="http://schemas.microsoft.com/office/powerpoint/2010/main" val="73065520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ategory 4 Questions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Q"/>
          <p:cNvSpPr txBox="1"/>
          <p:nvPr userDrawn="1"/>
        </p:nvSpPr>
        <p:spPr>
          <a:xfrm rot="16200000">
            <a:off x="-2011120" y="1990047"/>
            <a:ext cx="5749803" cy="1769715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just"/>
            <a:r>
              <a:rPr lang="en-US" sz="11500" dirty="0">
                <a:solidFill>
                  <a:schemeClr val="bg1">
                    <a:lumMod val="85000"/>
                    <a:lumOff val="15000"/>
                  </a:schemeClr>
                </a:solidFill>
                <a:latin typeface="Corbel" panose="020B0503020204020204" pitchFamily="34" charset="0"/>
                <a:cs typeface="Arial" panose="020B0604020202020204" pitchFamily="34" charset="0"/>
              </a:rPr>
              <a:t>Question</a:t>
            </a:r>
          </a:p>
        </p:txBody>
      </p:sp>
      <p:sp>
        <p:nvSpPr>
          <p:cNvPr id="8" name="Question"/>
          <p:cNvSpPr>
            <a:spLocks noGrp="1"/>
          </p:cNvSpPr>
          <p:nvPr>
            <p:ph type="body" sz="quarter" idx="13" hasCustomPrompt="1"/>
          </p:nvPr>
        </p:nvSpPr>
        <p:spPr>
          <a:xfrm>
            <a:off x="1841679" y="1873957"/>
            <a:ext cx="8885530" cy="2001892"/>
          </a:xfrm>
        </p:spPr>
        <p:txBody>
          <a:bodyPr anchor="ctr">
            <a:noAutofit/>
          </a:bodyPr>
          <a:lstStyle>
            <a:lvl1pPr marL="0" indent="0">
              <a:spcBef>
                <a:spcPts val="0"/>
              </a:spcBef>
              <a:buNone/>
              <a:defRPr sz="3200" baseline="0"/>
            </a:lvl1pPr>
            <a:lvl2pPr marL="0" indent="0">
              <a:spcBef>
                <a:spcPts val="0"/>
              </a:spcBef>
              <a:buNone/>
              <a:defRPr sz="3200"/>
            </a:lvl2pPr>
            <a:lvl3pPr marL="0" indent="0">
              <a:spcBef>
                <a:spcPts val="0"/>
              </a:spcBef>
              <a:buNone/>
              <a:defRPr sz="3200"/>
            </a:lvl3pPr>
            <a:lvl4pPr marL="0" indent="0">
              <a:spcBef>
                <a:spcPts val="0"/>
              </a:spcBef>
              <a:buNone/>
              <a:defRPr sz="3200"/>
            </a:lvl4pPr>
            <a:lvl5pPr marL="0" indent="0">
              <a:spcBef>
                <a:spcPts val="0"/>
              </a:spcBef>
              <a:buNone/>
              <a:defRPr sz="3200"/>
            </a:lvl5pPr>
            <a:lvl6pPr marL="0" indent="0">
              <a:spcBef>
                <a:spcPts val="0"/>
              </a:spcBef>
              <a:buNone/>
              <a:defRPr sz="3200"/>
            </a:lvl6pPr>
            <a:lvl7pPr marL="0" indent="0">
              <a:spcBef>
                <a:spcPts val="0"/>
              </a:spcBef>
              <a:buNone/>
              <a:defRPr sz="3200"/>
            </a:lvl7pPr>
            <a:lvl8pPr marL="0" indent="0">
              <a:spcBef>
                <a:spcPts val="0"/>
              </a:spcBef>
              <a:buNone/>
              <a:defRPr sz="3200"/>
            </a:lvl8pPr>
            <a:lvl9pPr marL="0" indent="0">
              <a:spcBef>
                <a:spcPts val="0"/>
              </a:spcBef>
              <a:buNone/>
              <a:defRPr sz="3200"/>
            </a:lvl9pPr>
          </a:lstStyle>
          <a:p>
            <a:pPr lvl="0"/>
            <a:r>
              <a:rPr lang="en-US" dirty="0"/>
              <a:t>Type question here. </a:t>
            </a:r>
          </a:p>
        </p:txBody>
      </p:sp>
      <p:sp>
        <p:nvSpPr>
          <p:cNvPr id="2" name="Rectangle 1"/>
          <p:cNvSpPr/>
          <p:nvPr userDrawn="1"/>
        </p:nvSpPr>
        <p:spPr bwMode="invGray">
          <a:xfrm>
            <a:off x="0" y="5749805"/>
            <a:ext cx="12192000" cy="110819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Points"/>
          <p:cNvSpPr>
            <a:spLocks noGrp="1"/>
          </p:cNvSpPr>
          <p:nvPr>
            <p:ph type="body" sz="quarter" idx="16" hasCustomPrompt="1"/>
          </p:nvPr>
        </p:nvSpPr>
        <p:spPr bwMode="auto">
          <a:xfrm>
            <a:off x="9109425" y="5900384"/>
            <a:ext cx="1897666" cy="781394"/>
          </a:xfrm>
        </p:spPr>
        <p:txBody>
          <a:bodyPr anchor="ctr">
            <a:noAutofit/>
          </a:bodyPr>
          <a:lstStyle>
            <a:lvl1pPr marL="0" indent="0" algn="r">
              <a:spcBef>
                <a:spcPts val="0"/>
              </a:spcBef>
              <a:buNone/>
              <a:defRPr sz="4800" baseline="0">
                <a:solidFill>
                  <a:schemeClr val="tx1">
                    <a:alpha val="63000"/>
                  </a:schemeClr>
                </a:solidFill>
              </a:defRPr>
            </a:lvl1pPr>
            <a:lvl2pPr marL="0" indent="0">
              <a:spcBef>
                <a:spcPts val="0"/>
              </a:spcBef>
              <a:buNone/>
              <a:defRPr sz="3200"/>
            </a:lvl2pPr>
            <a:lvl3pPr marL="0" indent="0">
              <a:spcBef>
                <a:spcPts val="0"/>
              </a:spcBef>
              <a:buNone/>
              <a:defRPr sz="3200"/>
            </a:lvl3pPr>
            <a:lvl4pPr marL="0" indent="0">
              <a:spcBef>
                <a:spcPts val="0"/>
              </a:spcBef>
              <a:buNone/>
              <a:defRPr sz="3200"/>
            </a:lvl4pPr>
            <a:lvl5pPr marL="0" indent="0">
              <a:spcBef>
                <a:spcPts val="0"/>
              </a:spcBef>
              <a:buNone/>
              <a:defRPr sz="3200"/>
            </a:lvl5pPr>
            <a:lvl6pPr marL="0" indent="0">
              <a:spcBef>
                <a:spcPts val="0"/>
              </a:spcBef>
              <a:buNone/>
              <a:defRPr sz="3200"/>
            </a:lvl6pPr>
            <a:lvl7pPr marL="0" indent="0">
              <a:spcBef>
                <a:spcPts val="0"/>
              </a:spcBef>
              <a:buNone/>
              <a:defRPr sz="3200"/>
            </a:lvl7pPr>
            <a:lvl8pPr marL="0" indent="0">
              <a:spcBef>
                <a:spcPts val="0"/>
              </a:spcBef>
              <a:buNone/>
              <a:defRPr sz="3200"/>
            </a:lvl8pPr>
            <a:lvl9pPr marL="0" indent="0">
              <a:spcBef>
                <a:spcPts val="0"/>
              </a:spcBef>
              <a:buNone/>
              <a:defRPr sz="3200"/>
            </a:lvl9pPr>
          </a:lstStyle>
          <a:p>
            <a:pPr lvl="0"/>
            <a:r>
              <a:rPr lang="en-US" dirty="0"/>
              <a:t>Points</a:t>
            </a:r>
          </a:p>
        </p:txBody>
      </p:sp>
      <p:sp>
        <p:nvSpPr>
          <p:cNvPr id="10" name="Back to game board">
            <a:hlinkClick r:id="rId2" action="ppaction://hlinksldjump"/>
          </p:cNvPr>
          <p:cNvSpPr/>
          <p:nvPr userDrawn="1"/>
        </p:nvSpPr>
        <p:spPr bwMode="invGray">
          <a:xfrm rot="16200000">
            <a:off x="169030" y="5941115"/>
            <a:ext cx="795528" cy="685800"/>
          </a:xfrm>
          <a:prstGeom prst="triangle">
            <a:avLst/>
          </a:prstGeom>
          <a:solidFill>
            <a:srgbClr val="FFFFFF">
              <a:alpha val="13000"/>
            </a:srgb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schemeClr val="tx1"/>
              </a:solidFill>
            </a:endParaRPr>
          </a:p>
        </p:txBody>
      </p:sp>
      <p:sp>
        <p:nvSpPr>
          <p:cNvPr id="9" name="Instructions"/>
          <p:cNvSpPr/>
          <p:nvPr userDrawn="1"/>
        </p:nvSpPr>
        <p:spPr>
          <a:xfrm>
            <a:off x="12307833" y="0"/>
            <a:ext cx="1853339" cy="6858000"/>
          </a:xfrm>
          <a:prstGeom prst="rect">
            <a:avLst/>
          </a:prstGeom>
          <a:solidFill>
            <a:srgbClr val="D9D9D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lvl="0">
              <a:spcBef>
                <a:spcPts val="1200"/>
              </a:spcBef>
            </a:pPr>
            <a:r>
              <a:rPr lang="en-US" sz="1600" dirty="0">
                <a:solidFill>
                  <a:srgbClr val="7F7F7F"/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Type your questions and answers in the placeholders. You can add the points value at the bottom for reference.</a:t>
            </a:r>
          </a:p>
          <a:p>
            <a:pPr lvl="0">
              <a:spcBef>
                <a:spcPts val="1200"/>
              </a:spcBef>
            </a:pPr>
            <a:r>
              <a:rPr lang="en-US" sz="1600" dirty="0">
                <a:solidFill>
                  <a:srgbClr val="7F7F7F"/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When you’re in slide show view, click the triangle to return to the game board slide. </a:t>
            </a:r>
          </a:p>
        </p:txBody>
      </p:sp>
      <p:sp>
        <p:nvSpPr>
          <p:cNvPr id="5" name="Title 4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tx1">
                    <a:alpha val="63000"/>
                  </a:schemeClr>
                </a:solidFill>
              </a:defRPr>
            </a:lvl1pPr>
          </a:lstStyle>
          <a:p>
            <a:r>
              <a:rPr lang="en-US" dirty="0"/>
              <a:t>Category 4</a:t>
            </a:r>
          </a:p>
        </p:txBody>
      </p:sp>
      <p:sp>
        <p:nvSpPr>
          <p:cNvPr id="12" name="Back to game board">
            <a:hlinkClick r:id="" action="ppaction://hlinkshowjump?jump=nextslide"/>
          </p:cNvPr>
          <p:cNvSpPr/>
          <p:nvPr userDrawn="1"/>
        </p:nvSpPr>
        <p:spPr bwMode="invGray">
          <a:xfrm rot="5400000" flipH="1">
            <a:off x="11220383" y="5941115"/>
            <a:ext cx="795528" cy="685800"/>
          </a:xfrm>
          <a:prstGeom prst="triangle">
            <a:avLst/>
          </a:prstGeom>
          <a:solidFill>
            <a:srgbClr val="FFFFFF">
              <a:alpha val="13000"/>
            </a:srgb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961083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ategory 4 Answers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Q"/>
          <p:cNvSpPr txBox="1"/>
          <p:nvPr userDrawn="1"/>
        </p:nvSpPr>
        <p:spPr>
          <a:xfrm rot="16200000">
            <a:off x="-2011120" y="1813076"/>
            <a:ext cx="5749803" cy="2123658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just"/>
            <a:r>
              <a:rPr lang="en-US" sz="13800" dirty="0">
                <a:solidFill>
                  <a:schemeClr val="bg1">
                    <a:lumMod val="85000"/>
                    <a:lumOff val="15000"/>
                  </a:schemeClr>
                </a:solidFill>
                <a:latin typeface="Corbel" panose="020B0503020204020204" pitchFamily="34" charset="0"/>
                <a:cs typeface="Arial" panose="020B0604020202020204" pitchFamily="34" charset="0"/>
              </a:rPr>
              <a:t>Answer</a:t>
            </a:r>
          </a:p>
        </p:txBody>
      </p:sp>
      <p:sp>
        <p:nvSpPr>
          <p:cNvPr id="8" name="Question"/>
          <p:cNvSpPr>
            <a:spLocks noGrp="1"/>
          </p:cNvSpPr>
          <p:nvPr>
            <p:ph type="body" sz="quarter" idx="13" hasCustomPrompt="1"/>
          </p:nvPr>
        </p:nvSpPr>
        <p:spPr>
          <a:xfrm>
            <a:off x="1841679" y="1873957"/>
            <a:ext cx="8885530" cy="2001892"/>
          </a:xfrm>
        </p:spPr>
        <p:txBody>
          <a:bodyPr anchor="ctr">
            <a:noAutofit/>
          </a:bodyPr>
          <a:lstStyle>
            <a:lvl1pPr marL="0" indent="0">
              <a:spcBef>
                <a:spcPts val="0"/>
              </a:spcBef>
              <a:buNone/>
              <a:defRPr sz="3200" baseline="0"/>
            </a:lvl1pPr>
            <a:lvl2pPr marL="0" indent="0">
              <a:spcBef>
                <a:spcPts val="0"/>
              </a:spcBef>
              <a:buNone/>
              <a:defRPr sz="3200"/>
            </a:lvl2pPr>
            <a:lvl3pPr marL="0" indent="0">
              <a:spcBef>
                <a:spcPts val="0"/>
              </a:spcBef>
              <a:buNone/>
              <a:defRPr sz="3200"/>
            </a:lvl3pPr>
            <a:lvl4pPr marL="0" indent="0">
              <a:spcBef>
                <a:spcPts val="0"/>
              </a:spcBef>
              <a:buNone/>
              <a:defRPr sz="3200"/>
            </a:lvl4pPr>
            <a:lvl5pPr marL="0" indent="0">
              <a:spcBef>
                <a:spcPts val="0"/>
              </a:spcBef>
              <a:buNone/>
              <a:defRPr sz="3200"/>
            </a:lvl5pPr>
            <a:lvl6pPr marL="0" indent="0">
              <a:spcBef>
                <a:spcPts val="0"/>
              </a:spcBef>
              <a:buNone/>
              <a:defRPr sz="3200"/>
            </a:lvl6pPr>
            <a:lvl7pPr marL="0" indent="0">
              <a:spcBef>
                <a:spcPts val="0"/>
              </a:spcBef>
              <a:buNone/>
              <a:defRPr sz="3200"/>
            </a:lvl7pPr>
            <a:lvl8pPr marL="0" indent="0">
              <a:spcBef>
                <a:spcPts val="0"/>
              </a:spcBef>
              <a:buNone/>
              <a:defRPr sz="3200"/>
            </a:lvl8pPr>
            <a:lvl9pPr marL="0" indent="0">
              <a:spcBef>
                <a:spcPts val="0"/>
              </a:spcBef>
              <a:buNone/>
              <a:defRPr sz="3200"/>
            </a:lvl9pPr>
          </a:lstStyle>
          <a:p>
            <a:pPr lvl="0"/>
            <a:r>
              <a:rPr lang="en-US" dirty="0"/>
              <a:t>Type answer here. </a:t>
            </a:r>
          </a:p>
        </p:txBody>
      </p:sp>
      <p:sp>
        <p:nvSpPr>
          <p:cNvPr id="2" name="Rectangle 1"/>
          <p:cNvSpPr/>
          <p:nvPr userDrawn="1"/>
        </p:nvSpPr>
        <p:spPr bwMode="invGray">
          <a:xfrm>
            <a:off x="0" y="5749805"/>
            <a:ext cx="12192000" cy="110819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Points"/>
          <p:cNvSpPr>
            <a:spLocks noGrp="1"/>
          </p:cNvSpPr>
          <p:nvPr>
            <p:ph type="body" sz="quarter" idx="16" hasCustomPrompt="1"/>
          </p:nvPr>
        </p:nvSpPr>
        <p:spPr bwMode="auto">
          <a:xfrm>
            <a:off x="9109424" y="5900385"/>
            <a:ext cx="2852388" cy="781394"/>
          </a:xfrm>
        </p:spPr>
        <p:txBody>
          <a:bodyPr anchor="ctr">
            <a:noAutofit/>
          </a:bodyPr>
          <a:lstStyle>
            <a:lvl1pPr marL="0" indent="0" algn="r">
              <a:spcBef>
                <a:spcPts val="0"/>
              </a:spcBef>
              <a:buNone/>
              <a:defRPr sz="4800" baseline="0">
                <a:solidFill>
                  <a:schemeClr val="tx1">
                    <a:alpha val="63000"/>
                  </a:schemeClr>
                </a:solidFill>
              </a:defRPr>
            </a:lvl1pPr>
            <a:lvl2pPr marL="0" indent="0">
              <a:spcBef>
                <a:spcPts val="0"/>
              </a:spcBef>
              <a:buNone/>
              <a:defRPr sz="3200"/>
            </a:lvl2pPr>
            <a:lvl3pPr marL="0" indent="0">
              <a:spcBef>
                <a:spcPts val="0"/>
              </a:spcBef>
              <a:buNone/>
              <a:defRPr sz="3200"/>
            </a:lvl3pPr>
            <a:lvl4pPr marL="0" indent="0">
              <a:spcBef>
                <a:spcPts val="0"/>
              </a:spcBef>
              <a:buNone/>
              <a:defRPr sz="3200"/>
            </a:lvl4pPr>
            <a:lvl5pPr marL="0" indent="0">
              <a:spcBef>
                <a:spcPts val="0"/>
              </a:spcBef>
              <a:buNone/>
              <a:defRPr sz="3200"/>
            </a:lvl5pPr>
            <a:lvl6pPr marL="0" indent="0">
              <a:spcBef>
                <a:spcPts val="0"/>
              </a:spcBef>
              <a:buNone/>
              <a:defRPr sz="3200"/>
            </a:lvl6pPr>
            <a:lvl7pPr marL="0" indent="0">
              <a:spcBef>
                <a:spcPts val="0"/>
              </a:spcBef>
              <a:buNone/>
              <a:defRPr sz="3200"/>
            </a:lvl7pPr>
            <a:lvl8pPr marL="0" indent="0">
              <a:spcBef>
                <a:spcPts val="0"/>
              </a:spcBef>
              <a:buNone/>
              <a:defRPr sz="3200"/>
            </a:lvl8pPr>
            <a:lvl9pPr marL="0" indent="0">
              <a:spcBef>
                <a:spcPts val="0"/>
              </a:spcBef>
              <a:buNone/>
              <a:defRPr sz="3200"/>
            </a:lvl9pPr>
          </a:lstStyle>
          <a:p>
            <a:pPr lvl="0"/>
            <a:r>
              <a:rPr lang="en-US" dirty="0"/>
              <a:t>Points</a:t>
            </a:r>
          </a:p>
        </p:txBody>
      </p:sp>
      <p:sp>
        <p:nvSpPr>
          <p:cNvPr id="10" name="Back to game board">
            <a:hlinkClick r:id="rId2" action="ppaction://hlinksldjump"/>
          </p:cNvPr>
          <p:cNvSpPr/>
          <p:nvPr userDrawn="1"/>
        </p:nvSpPr>
        <p:spPr bwMode="invGray">
          <a:xfrm rot="16200000">
            <a:off x="169030" y="5941115"/>
            <a:ext cx="795528" cy="685800"/>
          </a:xfrm>
          <a:prstGeom prst="triangle">
            <a:avLst/>
          </a:prstGeom>
          <a:solidFill>
            <a:srgbClr val="FFFFFF">
              <a:alpha val="13000"/>
            </a:srgb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schemeClr val="tx1"/>
              </a:solidFill>
            </a:endParaRPr>
          </a:p>
        </p:txBody>
      </p:sp>
      <p:sp>
        <p:nvSpPr>
          <p:cNvPr id="11" name="Instructions"/>
          <p:cNvSpPr/>
          <p:nvPr userDrawn="1"/>
        </p:nvSpPr>
        <p:spPr>
          <a:xfrm>
            <a:off x="12307833" y="0"/>
            <a:ext cx="1853339" cy="6858000"/>
          </a:xfrm>
          <a:prstGeom prst="rect">
            <a:avLst/>
          </a:prstGeom>
          <a:solidFill>
            <a:srgbClr val="D9D9D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lvl="0">
              <a:spcBef>
                <a:spcPts val="1200"/>
              </a:spcBef>
            </a:pPr>
            <a:r>
              <a:rPr lang="en-US" sz="1600" dirty="0">
                <a:solidFill>
                  <a:srgbClr val="7F7F7F"/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Type your questions and answers in the placeholders. You can add the points value at the bottom for reference.</a:t>
            </a:r>
          </a:p>
          <a:p>
            <a:pPr lvl="0">
              <a:spcBef>
                <a:spcPts val="1200"/>
              </a:spcBef>
            </a:pPr>
            <a:r>
              <a:rPr lang="en-US" sz="1600" dirty="0">
                <a:solidFill>
                  <a:srgbClr val="7F7F7F"/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When you’re in slide show view, click the triangle to return to the game board slide. 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tx1">
                    <a:alpha val="63000"/>
                  </a:schemeClr>
                </a:solidFill>
              </a:defRPr>
            </a:lvl1pPr>
          </a:lstStyle>
          <a:p>
            <a:r>
              <a:rPr lang="en-US" dirty="0"/>
              <a:t>Category 4</a:t>
            </a:r>
          </a:p>
        </p:txBody>
      </p:sp>
    </p:spTree>
    <p:extLst>
      <p:ext uri="{BB962C8B-B14F-4D97-AF65-F5344CB8AC3E}">
        <p14:creationId xmlns:p14="http://schemas.microsoft.com/office/powerpoint/2010/main" val="39608697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ategory 5 Divider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 bwMode="invGray">
          <a:xfrm>
            <a:off x="0" y="3372365"/>
            <a:ext cx="12192000" cy="1874884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 hasCustomPrompt="1"/>
          </p:nvPr>
        </p:nvSpPr>
        <p:spPr>
          <a:xfrm>
            <a:off x="1133588" y="3522944"/>
            <a:ext cx="10828224" cy="1583628"/>
          </a:xfrm>
        </p:spPr>
        <p:txBody>
          <a:bodyPr>
            <a:normAutofit/>
          </a:bodyPr>
          <a:lstStyle>
            <a:lvl1pPr>
              <a:defRPr sz="5400" baseline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Category 5 divider slide</a:t>
            </a:r>
          </a:p>
        </p:txBody>
      </p:sp>
    </p:spTree>
    <p:extLst>
      <p:ext uri="{BB962C8B-B14F-4D97-AF65-F5344CB8AC3E}">
        <p14:creationId xmlns:p14="http://schemas.microsoft.com/office/powerpoint/2010/main" val="97196680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ategory 5 Questions">
    <p:bg>
      <p:bgPr>
        <a:solidFill>
          <a:schemeClr val="bg2">
            <a:alpha val="97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Q"/>
          <p:cNvSpPr txBox="1"/>
          <p:nvPr userDrawn="1"/>
        </p:nvSpPr>
        <p:spPr>
          <a:xfrm rot="16200000">
            <a:off x="-2011120" y="1990047"/>
            <a:ext cx="5749803" cy="1769715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just"/>
            <a:r>
              <a:rPr lang="en-US" sz="11500" dirty="0">
                <a:solidFill>
                  <a:schemeClr val="bg1">
                    <a:lumMod val="85000"/>
                    <a:lumOff val="15000"/>
                  </a:schemeClr>
                </a:solidFill>
                <a:latin typeface="Corbel" panose="020B0503020204020204" pitchFamily="34" charset="0"/>
                <a:cs typeface="Arial" panose="020B0604020202020204" pitchFamily="34" charset="0"/>
              </a:rPr>
              <a:t>Question</a:t>
            </a:r>
          </a:p>
        </p:txBody>
      </p:sp>
      <p:sp>
        <p:nvSpPr>
          <p:cNvPr id="8" name="Question"/>
          <p:cNvSpPr>
            <a:spLocks noGrp="1"/>
          </p:cNvSpPr>
          <p:nvPr>
            <p:ph type="body" sz="quarter" idx="13" hasCustomPrompt="1"/>
          </p:nvPr>
        </p:nvSpPr>
        <p:spPr>
          <a:xfrm>
            <a:off x="1841679" y="1873957"/>
            <a:ext cx="8885530" cy="2001892"/>
          </a:xfrm>
        </p:spPr>
        <p:txBody>
          <a:bodyPr anchor="ctr">
            <a:noAutofit/>
          </a:bodyPr>
          <a:lstStyle>
            <a:lvl1pPr marL="0" indent="0">
              <a:spcBef>
                <a:spcPts val="0"/>
              </a:spcBef>
              <a:buNone/>
              <a:defRPr sz="3200" baseline="0"/>
            </a:lvl1pPr>
            <a:lvl2pPr marL="0" indent="0">
              <a:spcBef>
                <a:spcPts val="0"/>
              </a:spcBef>
              <a:buNone/>
              <a:defRPr sz="3200"/>
            </a:lvl2pPr>
            <a:lvl3pPr marL="0" indent="0">
              <a:spcBef>
                <a:spcPts val="0"/>
              </a:spcBef>
              <a:buNone/>
              <a:defRPr sz="3200"/>
            </a:lvl3pPr>
            <a:lvl4pPr marL="0" indent="0">
              <a:spcBef>
                <a:spcPts val="0"/>
              </a:spcBef>
              <a:buNone/>
              <a:defRPr sz="3200"/>
            </a:lvl4pPr>
            <a:lvl5pPr marL="0" indent="0">
              <a:spcBef>
                <a:spcPts val="0"/>
              </a:spcBef>
              <a:buNone/>
              <a:defRPr sz="3200"/>
            </a:lvl5pPr>
            <a:lvl6pPr marL="0" indent="0">
              <a:spcBef>
                <a:spcPts val="0"/>
              </a:spcBef>
              <a:buNone/>
              <a:defRPr sz="3200"/>
            </a:lvl6pPr>
            <a:lvl7pPr marL="0" indent="0">
              <a:spcBef>
                <a:spcPts val="0"/>
              </a:spcBef>
              <a:buNone/>
              <a:defRPr sz="3200"/>
            </a:lvl7pPr>
            <a:lvl8pPr marL="0" indent="0">
              <a:spcBef>
                <a:spcPts val="0"/>
              </a:spcBef>
              <a:buNone/>
              <a:defRPr sz="3200"/>
            </a:lvl8pPr>
            <a:lvl9pPr marL="0" indent="0">
              <a:spcBef>
                <a:spcPts val="0"/>
              </a:spcBef>
              <a:buNone/>
              <a:defRPr sz="3200"/>
            </a:lvl9pPr>
          </a:lstStyle>
          <a:p>
            <a:pPr lvl="0"/>
            <a:r>
              <a:rPr lang="en-US" dirty="0"/>
              <a:t>Type question here. </a:t>
            </a:r>
          </a:p>
        </p:txBody>
      </p:sp>
      <p:sp>
        <p:nvSpPr>
          <p:cNvPr id="2" name="Rectangle 1"/>
          <p:cNvSpPr/>
          <p:nvPr userDrawn="1"/>
        </p:nvSpPr>
        <p:spPr bwMode="invGray">
          <a:xfrm>
            <a:off x="0" y="5749805"/>
            <a:ext cx="12192000" cy="1108195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Points"/>
          <p:cNvSpPr>
            <a:spLocks noGrp="1"/>
          </p:cNvSpPr>
          <p:nvPr>
            <p:ph type="body" sz="quarter" idx="16" hasCustomPrompt="1"/>
          </p:nvPr>
        </p:nvSpPr>
        <p:spPr bwMode="auto">
          <a:xfrm>
            <a:off x="9109425" y="5900384"/>
            <a:ext cx="1897666" cy="781394"/>
          </a:xfrm>
        </p:spPr>
        <p:txBody>
          <a:bodyPr anchor="ctr">
            <a:noAutofit/>
          </a:bodyPr>
          <a:lstStyle>
            <a:lvl1pPr marL="0" indent="0" algn="r">
              <a:spcBef>
                <a:spcPts val="0"/>
              </a:spcBef>
              <a:buNone/>
              <a:defRPr sz="4800" baseline="0">
                <a:solidFill>
                  <a:schemeClr val="tx1">
                    <a:alpha val="63000"/>
                  </a:schemeClr>
                </a:solidFill>
              </a:defRPr>
            </a:lvl1pPr>
            <a:lvl2pPr marL="0" indent="0">
              <a:spcBef>
                <a:spcPts val="0"/>
              </a:spcBef>
              <a:buNone/>
              <a:defRPr sz="3200"/>
            </a:lvl2pPr>
            <a:lvl3pPr marL="0" indent="0">
              <a:spcBef>
                <a:spcPts val="0"/>
              </a:spcBef>
              <a:buNone/>
              <a:defRPr sz="3200"/>
            </a:lvl3pPr>
            <a:lvl4pPr marL="0" indent="0">
              <a:spcBef>
                <a:spcPts val="0"/>
              </a:spcBef>
              <a:buNone/>
              <a:defRPr sz="3200"/>
            </a:lvl4pPr>
            <a:lvl5pPr marL="0" indent="0">
              <a:spcBef>
                <a:spcPts val="0"/>
              </a:spcBef>
              <a:buNone/>
              <a:defRPr sz="3200"/>
            </a:lvl5pPr>
            <a:lvl6pPr marL="0" indent="0">
              <a:spcBef>
                <a:spcPts val="0"/>
              </a:spcBef>
              <a:buNone/>
              <a:defRPr sz="3200"/>
            </a:lvl6pPr>
            <a:lvl7pPr marL="0" indent="0">
              <a:spcBef>
                <a:spcPts val="0"/>
              </a:spcBef>
              <a:buNone/>
              <a:defRPr sz="3200"/>
            </a:lvl7pPr>
            <a:lvl8pPr marL="0" indent="0">
              <a:spcBef>
                <a:spcPts val="0"/>
              </a:spcBef>
              <a:buNone/>
              <a:defRPr sz="3200"/>
            </a:lvl8pPr>
            <a:lvl9pPr marL="0" indent="0">
              <a:spcBef>
                <a:spcPts val="0"/>
              </a:spcBef>
              <a:buNone/>
              <a:defRPr sz="3200"/>
            </a:lvl9pPr>
          </a:lstStyle>
          <a:p>
            <a:pPr lvl="0"/>
            <a:r>
              <a:rPr lang="en-US" dirty="0"/>
              <a:t>Points</a:t>
            </a:r>
          </a:p>
        </p:txBody>
      </p:sp>
      <p:sp>
        <p:nvSpPr>
          <p:cNvPr id="10" name="Back to game board">
            <a:hlinkClick r:id="rId2" action="ppaction://hlinksldjump"/>
          </p:cNvPr>
          <p:cNvSpPr/>
          <p:nvPr userDrawn="1"/>
        </p:nvSpPr>
        <p:spPr bwMode="invGray">
          <a:xfrm rot="16200000">
            <a:off x="169030" y="5941115"/>
            <a:ext cx="795528" cy="685800"/>
          </a:xfrm>
          <a:prstGeom prst="triangle">
            <a:avLst/>
          </a:prstGeom>
          <a:solidFill>
            <a:srgbClr val="FFFFFF">
              <a:alpha val="13000"/>
            </a:srgb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schemeClr val="tx1"/>
              </a:solidFill>
            </a:endParaRPr>
          </a:p>
        </p:txBody>
      </p:sp>
      <p:sp>
        <p:nvSpPr>
          <p:cNvPr id="9" name="Instructions"/>
          <p:cNvSpPr/>
          <p:nvPr userDrawn="1"/>
        </p:nvSpPr>
        <p:spPr>
          <a:xfrm>
            <a:off x="12307833" y="0"/>
            <a:ext cx="1853339" cy="6858000"/>
          </a:xfrm>
          <a:prstGeom prst="rect">
            <a:avLst/>
          </a:prstGeom>
          <a:solidFill>
            <a:srgbClr val="D9D9D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lvl="0">
              <a:spcBef>
                <a:spcPts val="1200"/>
              </a:spcBef>
            </a:pPr>
            <a:r>
              <a:rPr lang="en-US" sz="1600" dirty="0">
                <a:solidFill>
                  <a:srgbClr val="7F7F7F"/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Type your questions and answers in the placeholders. You can add the points value at the bottom for reference.</a:t>
            </a:r>
          </a:p>
          <a:p>
            <a:pPr lvl="0">
              <a:spcBef>
                <a:spcPts val="1200"/>
              </a:spcBef>
            </a:pPr>
            <a:r>
              <a:rPr lang="en-US" sz="1600" dirty="0">
                <a:solidFill>
                  <a:srgbClr val="7F7F7F"/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When you’re in slide show view, click the triangle to return to the game board slide. </a:t>
            </a:r>
          </a:p>
        </p:txBody>
      </p:sp>
      <p:sp>
        <p:nvSpPr>
          <p:cNvPr id="5" name="Title 4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tx1">
                    <a:alpha val="63000"/>
                  </a:schemeClr>
                </a:solidFill>
              </a:defRPr>
            </a:lvl1pPr>
          </a:lstStyle>
          <a:p>
            <a:r>
              <a:rPr lang="en-US" dirty="0"/>
              <a:t>Category 5</a:t>
            </a:r>
          </a:p>
        </p:txBody>
      </p:sp>
      <p:sp>
        <p:nvSpPr>
          <p:cNvPr id="12" name="Back to game board">
            <a:hlinkClick r:id="" action="ppaction://hlinkshowjump?jump=nextslide"/>
          </p:cNvPr>
          <p:cNvSpPr/>
          <p:nvPr userDrawn="1"/>
        </p:nvSpPr>
        <p:spPr bwMode="invGray">
          <a:xfrm rot="5400000" flipH="1">
            <a:off x="11220383" y="5941115"/>
            <a:ext cx="795528" cy="685800"/>
          </a:xfrm>
          <a:prstGeom prst="triangle">
            <a:avLst/>
          </a:prstGeom>
          <a:solidFill>
            <a:srgbClr val="FFFFFF">
              <a:alpha val="13000"/>
            </a:srgb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540600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ategory 5 Answers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Q"/>
          <p:cNvSpPr txBox="1"/>
          <p:nvPr userDrawn="1"/>
        </p:nvSpPr>
        <p:spPr>
          <a:xfrm rot="16200000">
            <a:off x="-2011120" y="1813076"/>
            <a:ext cx="5749803" cy="2123658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just"/>
            <a:r>
              <a:rPr lang="en-US" sz="13800" dirty="0">
                <a:solidFill>
                  <a:schemeClr val="bg1">
                    <a:lumMod val="85000"/>
                    <a:lumOff val="15000"/>
                  </a:schemeClr>
                </a:solidFill>
                <a:latin typeface="Corbel" panose="020B0503020204020204" pitchFamily="34" charset="0"/>
                <a:cs typeface="Arial" panose="020B0604020202020204" pitchFamily="34" charset="0"/>
              </a:rPr>
              <a:t>Answer</a:t>
            </a:r>
          </a:p>
        </p:txBody>
      </p:sp>
      <p:sp>
        <p:nvSpPr>
          <p:cNvPr id="8" name="Question"/>
          <p:cNvSpPr>
            <a:spLocks noGrp="1"/>
          </p:cNvSpPr>
          <p:nvPr>
            <p:ph type="body" sz="quarter" idx="13" hasCustomPrompt="1"/>
          </p:nvPr>
        </p:nvSpPr>
        <p:spPr>
          <a:xfrm>
            <a:off x="1841679" y="1873957"/>
            <a:ext cx="8885530" cy="2001892"/>
          </a:xfrm>
        </p:spPr>
        <p:txBody>
          <a:bodyPr anchor="ctr">
            <a:noAutofit/>
          </a:bodyPr>
          <a:lstStyle>
            <a:lvl1pPr marL="0" indent="0">
              <a:spcBef>
                <a:spcPts val="0"/>
              </a:spcBef>
              <a:buNone/>
              <a:defRPr sz="3200" baseline="0"/>
            </a:lvl1pPr>
            <a:lvl2pPr marL="0" indent="0">
              <a:spcBef>
                <a:spcPts val="0"/>
              </a:spcBef>
              <a:buNone/>
              <a:defRPr sz="3200"/>
            </a:lvl2pPr>
            <a:lvl3pPr marL="0" indent="0">
              <a:spcBef>
                <a:spcPts val="0"/>
              </a:spcBef>
              <a:buNone/>
              <a:defRPr sz="3200"/>
            </a:lvl3pPr>
            <a:lvl4pPr marL="0" indent="0">
              <a:spcBef>
                <a:spcPts val="0"/>
              </a:spcBef>
              <a:buNone/>
              <a:defRPr sz="3200"/>
            </a:lvl4pPr>
            <a:lvl5pPr marL="0" indent="0">
              <a:spcBef>
                <a:spcPts val="0"/>
              </a:spcBef>
              <a:buNone/>
              <a:defRPr sz="3200"/>
            </a:lvl5pPr>
            <a:lvl6pPr marL="0" indent="0">
              <a:spcBef>
                <a:spcPts val="0"/>
              </a:spcBef>
              <a:buNone/>
              <a:defRPr sz="3200"/>
            </a:lvl6pPr>
            <a:lvl7pPr marL="0" indent="0">
              <a:spcBef>
                <a:spcPts val="0"/>
              </a:spcBef>
              <a:buNone/>
              <a:defRPr sz="3200"/>
            </a:lvl7pPr>
            <a:lvl8pPr marL="0" indent="0">
              <a:spcBef>
                <a:spcPts val="0"/>
              </a:spcBef>
              <a:buNone/>
              <a:defRPr sz="3200"/>
            </a:lvl8pPr>
            <a:lvl9pPr marL="0" indent="0">
              <a:spcBef>
                <a:spcPts val="0"/>
              </a:spcBef>
              <a:buNone/>
              <a:defRPr sz="3200"/>
            </a:lvl9pPr>
          </a:lstStyle>
          <a:p>
            <a:pPr lvl="0"/>
            <a:r>
              <a:rPr lang="en-US" dirty="0"/>
              <a:t>Type answer here. </a:t>
            </a:r>
          </a:p>
        </p:txBody>
      </p:sp>
      <p:sp>
        <p:nvSpPr>
          <p:cNvPr id="2" name="Rectangle 1"/>
          <p:cNvSpPr/>
          <p:nvPr userDrawn="1"/>
        </p:nvSpPr>
        <p:spPr bwMode="invGray">
          <a:xfrm>
            <a:off x="0" y="5749805"/>
            <a:ext cx="12192000" cy="1108195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Points"/>
          <p:cNvSpPr>
            <a:spLocks noGrp="1"/>
          </p:cNvSpPr>
          <p:nvPr>
            <p:ph type="body" sz="quarter" idx="16" hasCustomPrompt="1"/>
          </p:nvPr>
        </p:nvSpPr>
        <p:spPr bwMode="auto">
          <a:xfrm>
            <a:off x="9109424" y="5900385"/>
            <a:ext cx="2852388" cy="781394"/>
          </a:xfrm>
        </p:spPr>
        <p:txBody>
          <a:bodyPr anchor="ctr">
            <a:noAutofit/>
          </a:bodyPr>
          <a:lstStyle>
            <a:lvl1pPr marL="0" indent="0" algn="r">
              <a:spcBef>
                <a:spcPts val="0"/>
              </a:spcBef>
              <a:buNone/>
              <a:defRPr sz="4800" baseline="0">
                <a:solidFill>
                  <a:schemeClr val="tx1">
                    <a:alpha val="63000"/>
                  </a:schemeClr>
                </a:solidFill>
              </a:defRPr>
            </a:lvl1pPr>
            <a:lvl2pPr marL="0" indent="0">
              <a:spcBef>
                <a:spcPts val="0"/>
              </a:spcBef>
              <a:buNone/>
              <a:defRPr sz="3200"/>
            </a:lvl2pPr>
            <a:lvl3pPr marL="0" indent="0">
              <a:spcBef>
                <a:spcPts val="0"/>
              </a:spcBef>
              <a:buNone/>
              <a:defRPr sz="3200"/>
            </a:lvl3pPr>
            <a:lvl4pPr marL="0" indent="0">
              <a:spcBef>
                <a:spcPts val="0"/>
              </a:spcBef>
              <a:buNone/>
              <a:defRPr sz="3200"/>
            </a:lvl4pPr>
            <a:lvl5pPr marL="0" indent="0">
              <a:spcBef>
                <a:spcPts val="0"/>
              </a:spcBef>
              <a:buNone/>
              <a:defRPr sz="3200"/>
            </a:lvl5pPr>
            <a:lvl6pPr marL="0" indent="0">
              <a:spcBef>
                <a:spcPts val="0"/>
              </a:spcBef>
              <a:buNone/>
              <a:defRPr sz="3200"/>
            </a:lvl6pPr>
            <a:lvl7pPr marL="0" indent="0">
              <a:spcBef>
                <a:spcPts val="0"/>
              </a:spcBef>
              <a:buNone/>
              <a:defRPr sz="3200"/>
            </a:lvl7pPr>
            <a:lvl8pPr marL="0" indent="0">
              <a:spcBef>
                <a:spcPts val="0"/>
              </a:spcBef>
              <a:buNone/>
              <a:defRPr sz="3200"/>
            </a:lvl8pPr>
            <a:lvl9pPr marL="0" indent="0">
              <a:spcBef>
                <a:spcPts val="0"/>
              </a:spcBef>
              <a:buNone/>
              <a:defRPr sz="3200"/>
            </a:lvl9pPr>
          </a:lstStyle>
          <a:p>
            <a:pPr lvl="0"/>
            <a:r>
              <a:rPr lang="en-US" dirty="0"/>
              <a:t>Points</a:t>
            </a:r>
          </a:p>
        </p:txBody>
      </p:sp>
      <p:sp>
        <p:nvSpPr>
          <p:cNvPr id="10" name="Back to game board">
            <a:hlinkClick r:id="rId2" action="ppaction://hlinksldjump"/>
          </p:cNvPr>
          <p:cNvSpPr/>
          <p:nvPr userDrawn="1"/>
        </p:nvSpPr>
        <p:spPr bwMode="invGray">
          <a:xfrm rot="16200000">
            <a:off x="169030" y="5941115"/>
            <a:ext cx="795528" cy="685800"/>
          </a:xfrm>
          <a:prstGeom prst="triangle">
            <a:avLst/>
          </a:prstGeom>
          <a:solidFill>
            <a:srgbClr val="FFFFFF">
              <a:alpha val="13000"/>
            </a:srgb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schemeClr val="tx1"/>
              </a:solidFill>
            </a:endParaRPr>
          </a:p>
        </p:txBody>
      </p:sp>
      <p:sp>
        <p:nvSpPr>
          <p:cNvPr id="11" name="Instructions"/>
          <p:cNvSpPr/>
          <p:nvPr userDrawn="1"/>
        </p:nvSpPr>
        <p:spPr>
          <a:xfrm>
            <a:off x="12307833" y="0"/>
            <a:ext cx="1853339" cy="6858000"/>
          </a:xfrm>
          <a:prstGeom prst="rect">
            <a:avLst/>
          </a:prstGeom>
          <a:solidFill>
            <a:srgbClr val="D9D9D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lvl="0">
              <a:spcBef>
                <a:spcPts val="1200"/>
              </a:spcBef>
            </a:pPr>
            <a:r>
              <a:rPr lang="en-US" sz="1600" dirty="0">
                <a:solidFill>
                  <a:srgbClr val="7F7F7F"/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Type your questions and answers in the placeholders. You can add the points value at the bottom for reference.</a:t>
            </a:r>
          </a:p>
          <a:p>
            <a:pPr lvl="0">
              <a:spcBef>
                <a:spcPts val="1200"/>
              </a:spcBef>
            </a:pPr>
            <a:r>
              <a:rPr lang="en-US" sz="1600" dirty="0">
                <a:solidFill>
                  <a:srgbClr val="7F7F7F"/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When you’re in slide show view, click the triangle to return to the game board slide. </a:t>
            </a:r>
          </a:p>
        </p:txBody>
      </p:sp>
      <p:sp>
        <p:nvSpPr>
          <p:cNvPr id="5" name="Title 4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tx1">
                    <a:alpha val="63000"/>
                  </a:schemeClr>
                </a:solidFill>
              </a:defRPr>
            </a:lvl1pPr>
          </a:lstStyle>
          <a:p>
            <a:r>
              <a:rPr lang="en-US" dirty="0"/>
              <a:t>Category 5</a:t>
            </a:r>
          </a:p>
        </p:txBody>
      </p:sp>
    </p:spTree>
    <p:extLst>
      <p:ext uri="{BB962C8B-B14F-4D97-AF65-F5344CB8AC3E}">
        <p14:creationId xmlns:p14="http://schemas.microsoft.com/office/powerpoint/2010/main" val="39335210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ategory 1 Divider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 bwMode="invGray">
          <a:xfrm>
            <a:off x="0" y="3372365"/>
            <a:ext cx="12192000" cy="1874884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 hasCustomPrompt="1"/>
          </p:nvPr>
        </p:nvSpPr>
        <p:spPr>
          <a:xfrm>
            <a:off x="1133588" y="3522944"/>
            <a:ext cx="10828224" cy="1583628"/>
          </a:xfrm>
        </p:spPr>
        <p:txBody>
          <a:bodyPr>
            <a:normAutofit/>
          </a:bodyPr>
          <a:lstStyle>
            <a:lvl1pPr>
              <a:defRPr sz="5400" baseline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Category 1 divider slide</a:t>
            </a:r>
          </a:p>
        </p:txBody>
      </p:sp>
    </p:spTree>
    <p:extLst>
      <p:ext uri="{BB962C8B-B14F-4D97-AF65-F5344CB8AC3E}">
        <p14:creationId xmlns:p14="http://schemas.microsoft.com/office/powerpoint/2010/main" val="1157125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ategory 1 Questions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Q"/>
          <p:cNvSpPr txBox="1"/>
          <p:nvPr userDrawn="1"/>
        </p:nvSpPr>
        <p:spPr>
          <a:xfrm rot="16200000">
            <a:off x="-2011120" y="1990047"/>
            <a:ext cx="5749803" cy="1769715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just"/>
            <a:r>
              <a:rPr lang="en-US" sz="11500" dirty="0">
                <a:solidFill>
                  <a:schemeClr val="bg1">
                    <a:lumMod val="85000"/>
                    <a:lumOff val="15000"/>
                  </a:schemeClr>
                </a:solidFill>
                <a:latin typeface="Corbel" panose="020B0503020204020204" pitchFamily="34" charset="0"/>
                <a:cs typeface="Arial" panose="020B0604020202020204" pitchFamily="34" charset="0"/>
              </a:rPr>
              <a:t>Question</a:t>
            </a:r>
          </a:p>
        </p:txBody>
      </p:sp>
      <p:sp>
        <p:nvSpPr>
          <p:cNvPr id="8" name="Question"/>
          <p:cNvSpPr>
            <a:spLocks noGrp="1"/>
          </p:cNvSpPr>
          <p:nvPr>
            <p:ph type="body" sz="quarter" idx="13" hasCustomPrompt="1"/>
          </p:nvPr>
        </p:nvSpPr>
        <p:spPr>
          <a:xfrm>
            <a:off x="1841679" y="1873957"/>
            <a:ext cx="8885530" cy="2001892"/>
          </a:xfrm>
        </p:spPr>
        <p:txBody>
          <a:bodyPr anchor="ctr">
            <a:noAutofit/>
          </a:bodyPr>
          <a:lstStyle>
            <a:lvl1pPr marL="0" indent="0">
              <a:spcBef>
                <a:spcPts val="0"/>
              </a:spcBef>
              <a:buNone/>
              <a:defRPr sz="3200" baseline="0"/>
            </a:lvl1pPr>
            <a:lvl2pPr marL="0" indent="0">
              <a:spcBef>
                <a:spcPts val="0"/>
              </a:spcBef>
              <a:buNone/>
              <a:defRPr sz="3200"/>
            </a:lvl2pPr>
            <a:lvl3pPr marL="0" indent="0">
              <a:spcBef>
                <a:spcPts val="0"/>
              </a:spcBef>
              <a:buNone/>
              <a:defRPr sz="3200"/>
            </a:lvl3pPr>
            <a:lvl4pPr marL="0" indent="0">
              <a:spcBef>
                <a:spcPts val="0"/>
              </a:spcBef>
              <a:buNone/>
              <a:defRPr sz="3200"/>
            </a:lvl4pPr>
            <a:lvl5pPr marL="0" indent="0">
              <a:spcBef>
                <a:spcPts val="0"/>
              </a:spcBef>
              <a:buNone/>
              <a:defRPr sz="3200"/>
            </a:lvl5pPr>
            <a:lvl6pPr marL="0" indent="0">
              <a:spcBef>
                <a:spcPts val="0"/>
              </a:spcBef>
              <a:buNone/>
              <a:defRPr sz="3200"/>
            </a:lvl6pPr>
            <a:lvl7pPr marL="0" indent="0">
              <a:spcBef>
                <a:spcPts val="0"/>
              </a:spcBef>
              <a:buNone/>
              <a:defRPr sz="3200"/>
            </a:lvl7pPr>
            <a:lvl8pPr marL="0" indent="0">
              <a:spcBef>
                <a:spcPts val="0"/>
              </a:spcBef>
              <a:buNone/>
              <a:defRPr sz="3200"/>
            </a:lvl8pPr>
            <a:lvl9pPr marL="0" indent="0">
              <a:spcBef>
                <a:spcPts val="0"/>
              </a:spcBef>
              <a:buNone/>
              <a:defRPr sz="3200"/>
            </a:lvl9pPr>
          </a:lstStyle>
          <a:p>
            <a:pPr lvl="0"/>
            <a:r>
              <a:rPr lang="en-US" dirty="0"/>
              <a:t>Type question here. </a:t>
            </a:r>
          </a:p>
        </p:txBody>
      </p:sp>
      <p:sp>
        <p:nvSpPr>
          <p:cNvPr id="2" name="Rectangle 1"/>
          <p:cNvSpPr/>
          <p:nvPr userDrawn="1"/>
        </p:nvSpPr>
        <p:spPr bwMode="invGray">
          <a:xfrm>
            <a:off x="0" y="5749805"/>
            <a:ext cx="12192000" cy="1108195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Points"/>
          <p:cNvSpPr>
            <a:spLocks noGrp="1"/>
          </p:cNvSpPr>
          <p:nvPr>
            <p:ph type="body" sz="quarter" idx="16" hasCustomPrompt="1"/>
          </p:nvPr>
        </p:nvSpPr>
        <p:spPr bwMode="auto">
          <a:xfrm>
            <a:off x="9109425" y="5900384"/>
            <a:ext cx="1897666" cy="781394"/>
          </a:xfrm>
        </p:spPr>
        <p:txBody>
          <a:bodyPr anchor="ctr">
            <a:noAutofit/>
          </a:bodyPr>
          <a:lstStyle>
            <a:lvl1pPr marL="0" indent="0" algn="r">
              <a:spcBef>
                <a:spcPts val="0"/>
              </a:spcBef>
              <a:buNone/>
              <a:defRPr sz="4800" baseline="0">
                <a:solidFill>
                  <a:schemeClr val="tx1">
                    <a:alpha val="63000"/>
                  </a:schemeClr>
                </a:solidFill>
              </a:defRPr>
            </a:lvl1pPr>
            <a:lvl2pPr marL="0" indent="0">
              <a:spcBef>
                <a:spcPts val="0"/>
              </a:spcBef>
              <a:buNone/>
              <a:defRPr sz="3200"/>
            </a:lvl2pPr>
            <a:lvl3pPr marL="0" indent="0">
              <a:spcBef>
                <a:spcPts val="0"/>
              </a:spcBef>
              <a:buNone/>
              <a:defRPr sz="3200"/>
            </a:lvl3pPr>
            <a:lvl4pPr marL="0" indent="0">
              <a:spcBef>
                <a:spcPts val="0"/>
              </a:spcBef>
              <a:buNone/>
              <a:defRPr sz="3200"/>
            </a:lvl4pPr>
            <a:lvl5pPr marL="0" indent="0">
              <a:spcBef>
                <a:spcPts val="0"/>
              </a:spcBef>
              <a:buNone/>
              <a:defRPr sz="3200"/>
            </a:lvl5pPr>
            <a:lvl6pPr marL="0" indent="0">
              <a:spcBef>
                <a:spcPts val="0"/>
              </a:spcBef>
              <a:buNone/>
              <a:defRPr sz="3200"/>
            </a:lvl6pPr>
            <a:lvl7pPr marL="0" indent="0">
              <a:spcBef>
                <a:spcPts val="0"/>
              </a:spcBef>
              <a:buNone/>
              <a:defRPr sz="3200"/>
            </a:lvl7pPr>
            <a:lvl8pPr marL="0" indent="0">
              <a:spcBef>
                <a:spcPts val="0"/>
              </a:spcBef>
              <a:buNone/>
              <a:defRPr sz="3200"/>
            </a:lvl8pPr>
            <a:lvl9pPr marL="0" indent="0">
              <a:spcBef>
                <a:spcPts val="0"/>
              </a:spcBef>
              <a:buNone/>
              <a:defRPr sz="3200"/>
            </a:lvl9pPr>
          </a:lstStyle>
          <a:p>
            <a:pPr lvl="0"/>
            <a:r>
              <a:rPr lang="en-US" dirty="0"/>
              <a:t>Points</a:t>
            </a:r>
          </a:p>
        </p:txBody>
      </p:sp>
      <p:sp>
        <p:nvSpPr>
          <p:cNvPr id="10" name="Back to game board">
            <a:hlinkClick r:id="rId2" action="ppaction://hlinksldjump"/>
          </p:cNvPr>
          <p:cNvSpPr/>
          <p:nvPr userDrawn="1"/>
        </p:nvSpPr>
        <p:spPr bwMode="invGray">
          <a:xfrm rot="16200000">
            <a:off x="169030" y="5941115"/>
            <a:ext cx="795528" cy="685800"/>
          </a:xfrm>
          <a:prstGeom prst="triangle">
            <a:avLst/>
          </a:prstGeom>
          <a:solidFill>
            <a:srgbClr val="FFFFFF">
              <a:alpha val="13000"/>
            </a:srgb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schemeClr val="tx1"/>
              </a:solidFill>
            </a:endParaRPr>
          </a:p>
        </p:txBody>
      </p:sp>
      <p:sp>
        <p:nvSpPr>
          <p:cNvPr id="12" name="Instructions"/>
          <p:cNvSpPr/>
          <p:nvPr userDrawn="1"/>
        </p:nvSpPr>
        <p:spPr>
          <a:xfrm>
            <a:off x="12307833" y="0"/>
            <a:ext cx="1853339" cy="6858000"/>
          </a:xfrm>
          <a:prstGeom prst="rect">
            <a:avLst/>
          </a:prstGeom>
          <a:solidFill>
            <a:srgbClr val="D9D9D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lvl="0">
              <a:spcBef>
                <a:spcPts val="1200"/>
              </a:spcBef>
            </a:pPr>
            <a:r>
              <a:rPr lang="en-US" sz="1600" dirty="0">
                <a:solidFill>
                  <a:srgbClr val="7F7F7F"/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Type your questions and answers in the placeholders. You can add the points value at the bottom for reference.</a:t>
            </a:r>
          </a:p>
          <a:p>
            <a:pPr lvl="0">
              <a:spcBef>
                <a:spcPts val="1200"/>
              </a:spcBef>
            </a:pPr>
            <a:r>
              <a:rPr lang="en-US" sz="1600" dirty="0">
                <a:solidFill>
                  <a:srgbClr val="7F7F7F"/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When you’re in slide show view, click the left triangle to return to the game board slide. </a:t>
            </a:r>
          </a:p>
        </p:txBody>
      </p:sp>
      <p:sp>
        <p:nvSpPr>
          <p:cNvPr id="6" name="Title 5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tx1">
                    <a:alpha val="63000"/>
                  </a:schemeClr>
                </a:solidFill>
              </a:defRPr>
            </a:lvl1pPr>
          </a:lstStyle>
          <a:p>
            <a:r>
              <a:rPr lang="en-US" dirty="0"/>
              <a:t>Category 1</a:t>
            </a:r>
          </a:p>
        </p:txBody>
      </p:sp>
      <p:sp>
        <p:nvSpPr>
          <p:cNvPr id="14" name="Back to game board">
            <a:hlinkClick r:id="" action="ppaction://hlinkshowjump?jump=nextslide"/>
          </p:cNvPr>
          <p:cNvSpPr/>
          <p:nvPr userDrawn="1"/>
        </p:nvSpPr>
        <p:spPr bwMode="invGray">
          <a:xfrm rot="5400000" flipH="1">
            <a:off x="11220383" y="5941115"/>
            <a:ext cx="795528" cy="685800"/>
          </a:xfrm>
          <a:prstGeom prst="triangle">
            <a:avLst/>
          </a:prstGeom>
          <a:solidFill>
            <a:srgbClr val="FFFFFF">
              <a:alpha val="13000"/>
            </a:srgb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82298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ategory 1 Answers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Q"/>
          <p:cNvSpPr txBox="1"/>
          <p:nvPr userDrawn="1"/>
        </p:nvSpPr>
        <p:spPr>
          <a:xfrm rot="16200000">
            <a:off x="-2011120" y="1813076"/>
            <a:ext cx="5749803" cy="2123658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just"/>
            <a:r>
              <a:rPr lang="en-US" sz="13800" dirty="0">
                <a:solidFill>
                  <a:schemeClr val="bg1">
                    <a:lumMod val="85000"/>
                    <a:lumOff val="15000"/>
                  </a:schemeClr>
                </a:solidFill>
                <a:latin typeface="Corbel" panose="020B0503020204020204" pitchFamily="34" charset="0"/>
                <a:cs typeface="Arial" panose="020B0604020202020204" pitchFamily="34" charset="0"/>
              </a:rPr>
              <a:t>Answer</a:t>
            </a:r>
          </a:p>
        </p:txBody>
      </p:sp>
      <p:sp>
        <p:nvSpPr>
          <p:cNvPr id="8" name="Question"/>
          <p:cNvSpPr>
            <a:spLocks noGrp="1"/>
          </p:cNvSpPr>
          <p:nvPr>
            <p:ph type="body" sz="quarter" idx="13" hasCustomPrompt="1"/>
          </p:nvPr>
        </p:nvSpPr>
        <p:spPr>
          <a:xfrm>
            <a:off x="1841679" y="1873957"/>
            <a:ext cx="8885530" cy="2001892"/>
          </a:xfrm>
        </p:spPr>
        <p:txBody>
          <a:bodyPr anchor="ctr">
            <a:noAutofit/>
          </a:bodyPr>
          <a:lstStyle>
            <a:lvl1pPr marL="0" indent="0">
              <a:spcBef>
                <a:spcPts val="0"/>
              </a:spcBef>
              <a:buNone/>
              <a:defRPr sz="3200" baseline="0"/>
            </a:lvl1pPr>
            <a:lvl2pPr marL="0" indent="0">
              <a:spcBef>
                <a:spcPts val="0"/>
              </a:spcBef>
              <a:buNone/>
              <a:defRPr sz="3200"/>
            </a:lvl2pPr>
            <a:lvl3pPr marL="0" indent="0">
              <a:spcBef>
                <a:spcPts val="0"/>
              </a:spcBef>
              <a:buNone/>
              <a:defRPr sz="3200"/>
            </a:lvl3pPr>
            <a:lvl4pPr marL="0" indent="0">
              <a:spcBef>
                <a:spcPts val="0"/>
              </a:spcBef>
              <a:buNone/>
              <a:defRPr sz="3200"/>
            </a:lvl4pPr>
            <a:lvl5pPr marL="0" indent="0">
              <a:spcBef>
                <a:spcPts val="0"/>
              </a:spcBef>
              <a:buNone/>
              <a:defRPr sz="3200"/>
            </a:lvl5pPr>
            <a:lvl6pPr marL="0" indent="0">
              <a:spcBef>
                <a:spcPts val="0"/>
              </a:spcBef>
              <a:buNone/>
              <a:defRPr sz="3200"/>
            </a:lvl6pPr>
            <a:lvl7pPr marL="0" indent="0">
              <a:spcBef>
                <a:spcPts val="0"/>
              </a:spcBef>
              <a:buNone/>
              <a:defRPr sz="3200"/>
            </a:lvl7pPr>
            <a:lvl8pPr marL="0" indent="0">
              <a:spcBef>
                <a:spcPts val="0"/>
              </a:spcBef>
              <a:buNone/>
              <a:defRPr sz="3200"/>
            </a:lvl8pPr>
            <a:lvl9pPr marL="0" indent="0">
              <a:spcBef>
                <a:spcPts val="0"/>
              </a:spcBef>
              <a:buNone/>
              <a:defRPr sz="3200"/>
            </a:lvl9pPr>
          </a:lstStyle>
          <a:p>
            <a:pPr lvl="0"/>
            <a:r>
              <a:rPr lang="en-US" dirty="0"/>
              <a:t>Type answer here. </a:t>
            </a:r>
          </a:p>
        </p:txBody>
      </p:sp>
      <p:sp>
        <p:nvSpPr>
          <p:cNvPr id="2" name="Rectangle 1"/>
          <p:cNvSpPr/>
          <p:nvPr userDrawn="1"/>
        </p:nvSpPr>
        <p:spPr bwMode="invGray">
          <a:xfrm>
            <a:off x="0" y="5749805"/>
            <a:ext cx="12192000" cy="1108195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Points"/>
          <p:cNvSpPr>
            <a:spLocks noGrp="1"/>
          </p:cNvSpPr>
          <p:nvPr>
            <p:ph type="body" sz="quarter" idx="16" hasCustomPrompt="1"/>
          </p:nvPr>
        </p:nvSpPr>
        <p:spPr bwMode="auto">
          <a:xfrm>
            <a:off x="9109424" y="5900385"/>
            <a:ext cx="2852388" cy="781394"/>
          </a:xfrm>
        </p:spPr>
        <p:txBody>
          <a:bodyPr anchor="ctr">
            <a:noAutofit/>
          </a:bodyPr>
          <a:lstStyle>
            <a:lvl1pPr marL="0" indent="0" algn="r">
              <a:spcBef>
                <a:spcPts val="0"/>
              </a:spcBef>
              <a:buNone/>
              <a:defRPr sz="4800" baseline="0">
                <a:solidFill>
                  <a:schemeClr val="tx1">
                    <a:alpha val="63000"/>
                  </a:schemeClr>
                </a:solidFill>
              </a:defRPr>
            </a:lvl1pPr>
            <a:lvl2pPr marL="0" indent="0">
              <a:spcBef>
                <a:spcPts val="0"/>
              </a:spcBef>
              <a:buNone/>
              <a:defRPr sz="3200"/>
            </a:lvl2pPr>
            <a:lvl3pPr marL="0" indent="0">
              <a:spcBef>
                <a:spcPts val="0"/>
              </a:spcBef>
              <a:buNone/>
              <a:defRPr sz="3200"/>
            </a:lvl3pPr>
            <a:lvl4pPr marL="0" indent="0">
              <a:spcBef>
                <a:spcPts val="0"/>
              </a:spcBef>
              <a:buNone/>
              <a:defRPr sz="3200"/>
            </a:lvl4pPr>
            <a:lvl5pPr marL="0" indent="0">
              <a:spcBef>
                <a:spcPts val="0"/>
              </a:spcBef>
              <a:buNone/>
              <a:defRPr sz="3200"/>
            </a:lvl5pPr>
            <a:lvl6pPr marL="0" indent="0">
              <a:spcBef>
                <a:spcPts val="0"/>
              </a:spcBef>
              <a:buNone/>
              <a:defRPr sz="3200"/>
            </a:lvl6pPr>
            <a:lvl7pPr marL="0" indent="0">
              <a:spcBef>
                <a:spcPts val="0"/>
              </a:spcBef>
              <a:buNone/>
              <a:defRPr sz="3200"/>
            </a:lvl7pPr>
            <a:lvl8pPr marL="0" indent="0">
              <a:spcBef>
                <a:spcPts val="0"/>
              </a:spcBef>
              <a:buNone/>
              <a:defRPr sz="3200"/>
            </a:lvl8pPr>
            <a:lvl9pPr marL="0" indent="0">
              <a:spcBef>
                <a:spcPts val="0"/>
              </a:spcBef>
              <a:buNone/>
              <a:defRPr sz="3200"/>
            </a:lvl9pPr>
          </a:lstStyle>
          <a:p>
            <a:pPr lvl="0"/>
            <a:r>
              <a:rPr lang="en-US" dirty="0"/>
              <a:t>Points</a:t>
            </a:r>
          </a:p>
        </p:txBody>
      </p:sp>
      <p:sp>
        <p:nvSpPr>
          <p:cNvPr id="10" name="Back to game board">
            <a:hlinkClick r:id="rId2" action="ppaction://hlinksldjump"/>
          </p:cNvPr>
          <p:cNvSpPr/>
          <p:nvPr userDrawn="1"/>
        </p:nvSpPr>
        <p:spPr bwMode="invGray">
          <a:xfrm rot="16200000">
            <a:off x="169030" y="5941115"/>
            <a:ext cx="795528" cy="685800"/>
          </a:xfrm>
          <a:prstGeom prst="triangle">
            <a:avLst/>
          </a:prstGeom>
          <a:solidFill>
            <a:srgbClr val="FFFFFF">
              <a:alpha val="13000"/>
            </a:srgb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schemeClr val="tx1"/>
              </a:solidFill>
            </a:endParaRPr>
          </a:p>
        </p:txBody>
      </p:sp>
      <p:sp>
        <p:nvSpPr>
          <p:cNvPr id="14" name="Instructions"/>
          <p:cNvSpPr/>
          <p:nvPr userDrawn="1"/>
        </p:nvSpPr>
        <p:spPr>
          <a:xfrm>
            <a:off x="12307833" y="0"/>
            <a:ext cx="1853339" cy="6858000"/>
          </a:xfrm>
          <a:prstGeom prst="rect">
            <a:avLst/>
          </a:prstGeom>
          <a:solidFill>
            <a:srgbClr val="D9D9D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lvl="0">
              <a:spcBef>
                <a:spcPts val="1200"/>
              </a:spcBef>
            </a:pPr>
            <a:r>
              <a:rPr lang="en-US" sz="1600" dirty="0">
                <a:solidFill>
                  <a:srgbClr val="7F7F7F"/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Type your questions and answers in the placeholders. You can add the points value at the bottom for reference.</a:t>
            </a:r>
          </a:p>
          <a:p>
            <a:pPr lvl="0">
              <a:spcBef>
                <a:spcPts val="1200"/>
              </a:spcBef>
            </a:pPr>
            <a:r>
              <a:rPr lang="en-US" sz="1600" dirty="0">
                <a:solidFill>
                  <a:srgbClr val="7F7F7F"/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When you’re in slide show view, click the triangle to return to the game board slide. 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tx1">
                    <a:alpha val="63000"/>
                  </a:schemeClr>
                </a:solidFill>
              </a:defRPr>
            </a:lvl1pPr>
          </a:lstStyle>
          <a:p>
            <a:r>
              <a:rPr lang="en-US" dirty="0"/>
              <a:t>Category 1</a:t>
            </a:r>
          </a:p>
        </p:txBody>
      </p:sp>
    </p:spTree>
    <p:extLst>
      <p:ext uri="{BB962C8B-B14F-4D97-AF65-F5344CB8AC3E}">
        <p14:creationId xmlns:p14="http://schemas.microsoft.com/office/powerpoint/2010/main" val="13196018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ategory 2 Divider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 bwMode="invGray">
          <a:xfrm>
            <a:off x="0" y="3372365"/>
            <a:ext cx="12192000" cy="187488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 hasCustomPrompt="1"/>
          </p:nvPr>
        </p:nvSpPr>
        <p:spPr>
          <a:xfrm>
            <a:off x="1133588" y="3522944"/>
            <a:ext cx="10828224" cy="1583628"/>
          </a:xfrm>
        </p:spPr>
        <p:txBody>
          <a:bodyPr>
            <a:normAutofit/>
          </a:bodyPr>
          <a:lstStyle>
            <a:lvl1pPr>
              <a:defRPr sz="5400" baseline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Category 2 divider slide</a:t>
            </a:r>
          </a:p>
        </p:txBody>
      </p:sp>
    </p:spTree>
    <p:extLst>
      <p:ext uri="{BB962C8B-B14F-4D97-AF65-F5344CB8AC3E}">
        <p14:creationId xmlns:p14="http://schemas.microsoft.com/office/powerpoint/2010/main" val="13171106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ategory 2 Questions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Q"/>
          <p:cNvSpPr txBox="1"/>
          <p:nvPr userDrawn="1"/>
        </p:nvSpPr>
        <p:spPr>
          <a:xfrm rot="16200000">
            <a:off x="-2011120" y="1990047"/>
            <a:ext cx="5749803" cy="1769715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just"/>
            <a:r>
              <a:rPr lang="en-US" sz="11500" dirty="0">
                <a:solidFill>
                  <a:schemeClr val="bg1">
                    <a:lumMod val="85000"/>
                    <a:lumOff val="15000"/>
                  </a:schemeClr>
                </a:solidFill>
                <a:latin typeface="Corbel" panose="020B0503020204020204" pitchFamily="34" charset="0"/>
                <a:cs typeface="Arial" panose="020B0604020202020204" pitchFamily="34" charset="0"/>
              </a:rPr>
              <a:t>Question</a:t>
            </a:r>
          </a:p>
        </p:txBody>
      </p:sp>
      <p:sp>
        <p:nvSpPr>
          <p:cNvPr id="8" name="Question"/>
          <p:cNvSpPr>
            <a:spLocks noGrp="1"/>
          </p:cNvSpPr>
          <p:nvPr>
            <p:ph type="body" sz="quarter" idx="13" hasCustomPrompt="1"/>
          </p:nvPr>
        </p:nvSpPr>
        <p:spPr>
          <a:xfrm>
            <a:off x="1841679" y="1873957"/>
            <a:ext cx="8885530" cy="2001892"/>
          </a:xfrm>
        </p:spPr>
        <p:txBody>
          <a:bodyPr anchor="ctr">
            <a:noAutofit/>
          </a:bodyPr>
          <a:lstStyle>
            <a:lvl1pPr marL="0" indent="0">
              <a:spcBef>
                <a:spcPts val="0"/>
              </a:spcBef>
              <a:buNone/>
              <a:defRPr sz="3200" baseline="0"/>
            </a:lvl1pPr>
            <a:lvl2pPr marL="0" indent="0">
              <a:spcBef>
                <a:spcPts val="0"/>
              </a:spcBef>
              <a:buNone/>
              <a:defRPr sz="3200"/>
            </a:lvl2pPr>
            <a:lvl3pPr marL="0" indent="0">
              <a:spcBef>
                <a:spcPts val="0"/>
              </a:spcBef>
              <a:buNone/>
              <a:defRPr sz="3200"/>
            </a:lvl3pPr>
            <a:lvl4pPr marL="0" indent="0">
              <a:spcBef>
                <a:spcPts val="0"/>
              </a:spcBef>
              <a:buNone/>
              <a:defRPr sz="3200"/>
            </a:lvl4pPr>
            <a:lvl5pPr marL="0" indent="0">
              <a:spcBef>
                <a:spcPts val="0"/>
              </a:spcBef>
              <a:buNone/>
              <a:defRPr sz="3200"/>
            </a:lvl5pPr>
            <a:lvl6pPr marL="0" indent="0">
              <a:spcBef>
                <a:spcPts val="0"/>
              </a:spcBef>
              <a:buNone/>
              <a:defRPr sz="3200"/>
            </a:lvl6pPr>
            <a:lvl7pPr marL="0" indent="0">
              <a:spcBef>
                <a:spcPts val="0"/>
              </a:spcBef>
              <a:buNone/>
              <a:defRPr sz="3200"/>
            </a:lvl7pPr>
            <a:lvl8pPr marL="0" indent="0">
              <a:spcBef>
                <a:spcPts val="0"/>
              </a:spcBef>
              <a:buNone/>
              <a:defRPr sz="3200"/>
            </a:lvl8pPr>
            <a:lvl9pPr marL="0" indent="0">
              <a:spcBef>
                <a:spcPts val="0"/>
              </a:spcBef>
              <a:buNone/>
              <a:defRPr sz="3200"/>
            </a:lvl9pPr>
          </a:lstStyle>
          <a:p>
            <a:pPr lvl="0"/>
            <a:r>
              <a:rPr lang="en-US" dirty="0"/>
              <a:t>Type question here. </a:t>
            </a:r>
          </a:p>
        </p:txBody>
      </p:sp>
      <p:sp>
        <p:nvSpPr>
          <p:cNvPr id="2" name="Rectangle 1"/>
          <p:cNvSpPr/>
          <p:nvPr userDrawn="1"/>
        </p:nvSpPr>
        <p:spPr bwMode="invGray">
          <a:xfrm>
            <a:off x="0" y="5749805"/>
            <a:ext cx="12192000" cy="110819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Points"/>
          <p:cNvSpPr>
            <a:spLocks noGrp="1"/>
          </p:cNvSpPr>
          <p:nvPr>
            <p:ph type="body" sz="quarter" idx="16" hasCustomPrompt="1"/>
          </p:nvPr>
        </p:nvSpPr>
        <p:spPr bwMode="auto">
          <a:xfrm>
            <a:off x="9109425" y="5900384"/>
            <a:ext cx="1897666" cy="781394"/>
          </a:xfrm>
        </p:spPr>
        <p:txBody>
          <a:bodyPr anchor="ctr">
            <a:noAutofit/>
          </a:bodyPr>
          <a:lstStyle>
            <a:lvl1pPr marL="0" indent="0" algn="r">
              <a:spcBef>
                <a:spcPts val="0"/>
              </a:spcBef>
              <a:buNone/>
              <a:defRPr sz="4800" baseline="0">
                <a:solidFill>
                  <a:schemeClr val="tx1">
                    <a:alpha val="63000"/>
                  </a:schemeClr>
                </a:solidFill>
              </a:defRPr>
            </a:lvl1pPr>
            <a:lvl2pPr marL="0" indent="0">
              <a:spcBef>
                <a:spcPts val="0"/>
              </a:spcBef>
              <a:buNone/>
              <a:defRPr sz="3200"/>
            </a:lvl2pPr>
            <a:lvl3pPr marL="0" indent="0">
              <a:spcBef>
                <a:spcPts val="0"/>
              </a:spcBef>
              <a:buNone/>
              <a:defRPr sz="3200"/>
            </a:lvl3pPr>
            <a:lvl4pPr marL="0" indent="0">
              <a:spcBef>
                <a:spcPts val="0"/>
              </a:spcBef>
              <a:buNone/>
              <a:defRPr sz="3200"/>
            </a:lvl4pPr>
            <a:lvl5pPr marL="0" indent="0">
              <a:spcBef>
                <a:spcPts val="0"/>
              </a:spcBef>
              <a:buNone/>
              <a:defRPr sz="3200"/>
            </a:lvl5pPr>
            <a:lvl6pPr marL="0" indent="0">
              <a:spcBef>
                <a:spcPts val="0"/>
              </a:spcBef>
              <a:buNone/>
              <a:defRPr sz="3200"/>
            </a:lvl6pPr>
            <a:lvl7pPr marL="0" indent="0">
              <a:spcBef>
                <a:spcPts val="0"/>
              </a:spcBef>
              <a:buNone/>
              <a:defRPr sz="3200"/>
            </a:lvl7pPr>
            <a:lvl8pPr marL="0" indent="0">
              <a:spcBef>
                <a:spcPts val="0"/>
              </a:spcBef>
              <a:buNone/>
              <a:defRPr sz="3200"/>
            </a:lvl8pPr>
            <a:lvl9pPr marL="0" indent="0">
              <a:spcBef>
                <a:spcPts val="0"/>
              </a:spcBef>
              <a:buNone/>
              <a:defRPr sz="3200"/>
            </a:lvl9pPr>
          </a:lstStyle>
          <a:p>
            <a:pPr lvl="0"/>
            <a:r>
              <a:rPr lang="en-US" dirty="0"/>
              <a:t>Points</a:t>
            </a:r>
          </a:p>
        </p:txBody>
      </p:sp>
      <p:sp>
        <p:nvSpPr>
          <p:cNvPr id="10" name="Back to game board">
            <a:hlinkClick r:id="rId2" action="ppaction://hlinksldjump"/>
          </p:cNvPr>
          <p:cNvSpPr/>
          <p:nvPr userDrawn="1"/>
        </p:nvSpPr>
        <p:spPr bwMode="invGray">
          <a:xfrm rot="16200000">
            <a:off x="169030" y="5941115"/>
            <a:ext cx="795528" cy="685800"/>
          </a:xfrm>
          <a:prstGeom prst="triangle">
            <a:avLst/>
          </a:prstGeom>
          <a:solidFill>
            <a:srgbClr val="FFFFFF">
              <a:alpha val="13000"/>
            </a:srgb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schemeClr val="tx1"/>
              </a:solidFill>
            </a:endParaRPr>
          </a:p>
        </p:txBody>
      </p:sp>
      <p:sp>
        <p:nvSpPr>
          <p:cNvPr id="9" name="Instructions"/>
          <p:cNvSpPr/>
          <p:nvPr userDrawn="1"/>
        </p:nvSpPr>
        <p:spPr>
          <a:xfrm>
            <a:off x="12307833" y="0"/>
            <a:ext cx="1853339" cy="6858000"/>
          </a:xfrm>
          <a:prstGeom prst="rect">
            <a:avLst/>
          </a:prstGeom>
          <a:solidFill>
            <a:srgbClr val="D9D9D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lvl="0">
              <a:spcBef>
                <a:spcPts val="1200"/>
              </a:spcBef>
            </a:pPr>
            <a:r>
              <a:rPr lang="en-US" sz="1600" dirty="0">
                <a:solidFill>
                  <a:srgbClr val="7F7F7F"/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Type your questions and answers in the placeholders. You can add the points value at the bottom for reference.</a:t>
            </a:r>
          </a:p>
          <a:p>
            <a:pPr lvl="0">
              <a:spcBef>
                <a:spcPts val="1200"/>
              </a:spcBef>
            </a:pPr>
            <a:r>
              <a:rPr lang="en-US" sz="1600" dirty="0">
                <a:solidFill>
                  <a:srgbClr val="7F7F7F"/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When you’re in slide show view, click the triangle to return to the game board slide. 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tx1">
                    <a:alpha val="63000"/>
                  </a:schemeClr>
                </a:solidFill>
              </a:defRPr>
            </a:lvl1pPr>
          </a:lstStyle>
          <a:p>
            <a:r>
              <a:rPr lang="en-US" dirty="0"/>
              <a:t>Category 2</a:t>
            </a:r>
          </a:p>
        </p:txBody>
      </p:sp>
      <p:sp>
        <p:nvSpPr>
          <p:cNvPr id="12" name="Back to game board">
            <a:hlinkClick r:id="" action="ppaction://hlinkshowjump?jump=nextslide"/>
          </p:cNvPr>
          <p:cNvSpPr/>
          <p:nvPr userDrawn="1"/>
        </p:nvSpPr>
        <p:spPr bwMode="invGray">
          <a:xfrm rot="5400000" flipH="1">
            <a:off x="11220383" y="5941115"/>
            <a:ext cx="795528" cy="685800"/>
          </a:xfrm>
          <a:prstGeom prst="triangle">
            <a:avLst/>
          </a:prstGeom>
          <a:solidFill>
            <a:srgbClr val="FFFFFF">
              <a:alpha val="13000"/>
            </a:srgb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73913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ategory 2 Answers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Q"/>
          <p:cNvSpPr txBox="1"/>
          <p:nvPr userDrawn="1"/>
        </p:nvSpPr>
        <p:spPr>
          <a:xfrm rot="16200000">
            <a:off x="-2011120" y="1813076"/>
            <a:ext cx="5749803" cy="2123658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just"/>
            <a:r>
              <a:rPr lang="en-US" sz="13800" dirty="0">
                <a:solidFill>
                  <a:schemeClr val="bg1">
                    <a:lumMod val="85000"/>
                    <a:lumOff val="15000"/>
                  </a:schemeClr>
                </a:solidFill>
                <a:latin typeface="Corbel" panose="020B0503020204020204" pitchFamily="34" charset="0"/>
                <a:cs typeface="Arial" panose="020B0604020202020204" pitchFamily="34" charset="0"/>
              </a:rPr>
              <a:t>Answer</a:t>
            </a:r>
          </a:p>
        </p:txBody>
      </p:sp>
      <p:sp>
        <p:nvSpPr>
          <p:cNvPr id="8" name="Question"/>
          <p:cNvSpPr>
            <a:spLocks noGrp="1"/>
          </p:cNvSpPr>
          <p:nvPr>
            <p:ph type="body" sz="quarter" idx="13" hasCustomPrompt="1"/>
          </p:nvPr>
        </p:nvSpPr>
        <p:spPr>
          <a:xfrm>
            <a:off x="1841679" y="1873957"/>
            <a:ext cx="8885530" cy="2001892"/>
          </a:xfrm>
        </p:spPr>
        <p:txBody>
          <a:bodyPr anchor="ctr">
            <a:noAutofit/>
          </a:bodyPr>
          <a:lstStyle>
            <a:lvl1pPr marL="0" indent="0">
              <a:spcBef>
                <a:spcPts val="0"/>
              </a:spcBef>
              <a:buNone/>
              <a:defRPr sz="3200" baseline="0"/>
            </a:lvl1pPr>
            <a:lvl2pPr marL="0" indent="0">
              <a:spcBef>
                <a:spcPts val="0"/>
              </a:spcBef>
              <a:buNone/>
              <a:defRPr sz="3200"/>
            </a:lvl2pPr>
            <a:lvl3pPr marL="0" indent="0">
              <a:spcBef>
                <a:spcPts val="0"/>
              </a:spcBef>
              <a:buNone/>
              <a:defRPr sz="3200"/>
            </a:lvl3pPr>
            <a:lvl4pPr marL="0" indent="0">
              <a:spcBef>
                <a:spcPts val="0"/>
              </a:spcBef>
              <a:buNone/>
              <a:defRPr sz="3200"/>
            </a:lvl4pPr>
            <a:lvl5pPr marL="0" indent="0">
              <a:spcBef>
                <a:spcPts val="0"/>
              </a:spcBef>
              <a:buNone/>
              <a:defRPr sz="3200"/>
            </a:lvl5pPr>
            <a:lvl6pPr marL="0" indent="0">
              <a:spcBef>
                <a:spcPts val="0"/>
              </a:spcBef>
              <a:buNone/>
              <a:defRPr sz="3200"/>
            </a:lvl6pPr>
            <a:lvl7pPr marL="0" indent="0">
              <a:spcBef>
                <a:spcPts val="0"/>
              </a:spcBef>
              <a:buNone/>
              <a:defRPr sz="3200"/>
            </a:lvl7pPr>
            <a:lvl8pPr marL="0" indent="0">
              <a:spcBef>
                <a:spcPts val="0"/>
              </a:spcBef>
              <a:buNone/>
              <a:defRPr sz="3200"/>
            </a:lvl8pPr>
            <a:lvl9pPr marL="0" indent="0">
              <a:spcBef>
                <a:spcPts val="0"/>
              </a:spcBef>
              <a:buNone/>
              <a:defRPr sz="3200"/>
            </a:lvl9pPr>
          </a:lstStyle>
          <a:p>
            <a:pPr lvl="0"/>
            <a:r>
              <a:rPr lang="en-US" dirty="0"/>
              <a:t>Type answer here. </a:t>
            </a:r>
          </a:p>
        </p:txBody>
      </p:sp>
      <p:sp>
        <p:nvSpPr>
          <p:cNvPr id="2" name="Rectangle 1"/>
          <p:cNvSpPr/>
          <p:nvPr userDrawn="1"/>
        </p:nvSpPr>
        <p:spPr bwMode="invGray">
          <a:xfrm>
            <a:off x="0" y="5749805"/>
            <a:ext cx="12192000" cy="110819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Points"/>
          <p:cNvSpPr>
            <a:spLocks noGrp="1"/>
          </p:cNvSpPr>
          <p:nvPr>
            <p:ph type="body" sz="quarter" idx="16" hasCustomPrompt="1"/>
          </p:nvPr>
        </p:nvSpPr>
        <p:spPr bwMode="auto">
          <a:xfrm>
            <a:off x="9109424" y="5900385"/>
            <a:ext cx="2852388" cy="781394"/>
          </a:xfrm>
        </p:spPr>
        <p:txBody>
          <a:bodyPr anchor="ctr">
            <a:noAutofit/>
          </a:bodyPr>
          <a:lstStyle>
            <a:lvl1pPr marL="0" indent="0" algn="r">
              <a:spcBef>
                <a:spcPts val="0"/>
              </a:spcBef>
              <a:buNone/>
              <a:defRPr sz="4800" baseline="0">
                <a:solidFill>
                  <a:schemeClr val="tx1">
                    <a:alpha val="63000"/>
                  </a:schemeClr>
                </a:solidFill>
              </a:defRPr>
            </a:lvl1pPr>
            <a:lvl2pPr marL="0" indent="0">
              <a:spcBef>
                <a:spcPts val="0"/>
              </a:spcBef>
              <a:buNone/>
              <a:defRPr sz="3200"/>
            </a:lvl2pPr>
            <a:lvl3pPr marL="0" indent="0">
              <a:spcBef>
                <a:spcPts val="0"/>
              </a:spcBef>
              <a:buNone/>
              <a:defRPr sz="3200"/>
            </a:lvl3pPr>
            <a:lvl4pPr marL="0" indent="0">
              <a:spcBef>
                <a:spcPts val="0"/>
              </a:spcBef>
              <a:buNone/>
              <a:defRPr sz="3200"/>
            </a:lvl4pPr>
            <a:lvl5pPr marL="0" indent="0">
              <a:spcBef>
                <a:spcPts val="0"/>
              </a:spcBef>
              <a:buNone/>
              <a:defRPr sz="3200"/>
            </a:lvl5pPr>
            <a:lvl6pPr marL="0" indent="0">
              <a:spcBef>
                <a:spcPts val="0"/>
              </a:spcBef>
              <a:buNone/>
              <a:defRPr sz="3200"/>
            </a:lvl6pPr>
            <a:lvl7pPr marL="0" indent="0">
              <a:spcBef>
                <a:spcPts val="0"/>
              </a:spcBef>
              <a:buNone/>
              <a:defRPr sz="3200"/>
            </a:lvl7pPr>
            <a:lvl8pPr marL="0" indent="0">
              <a:spcBef>
                <a:spcPts val="0"/>
              </a:spcBef>
              <a:buNone/>
              <a:defRPr sz="3200"/>
            </a:lvl8pPr>
            <a:lvl9pPr marL="0" indent="0">
              <a:spcBef>
                <a:spcPts val="0"/>
              </a:spcBef>
              <a:buNone/>
              <a:defRPr sz="3200"/>
            </a:lvl9pPr>
          </a:lstStyle>
          <a:p>
            <a:pPr lvl="0"/>
            <a:r>
              <a:rPr lang="en-US" dirty="0"/>
              <a:t>Points</a:t>
            </a:r>
          </a:p>
        </p:txBody>
      </p:sp>
      <p:sp>
        <p:nvSpPr>
          <p:cNvPr id="10" name="Back to game board">
            <a:hlinkClick r:id="rId2" action="ppaction://hlinksldjump"/>
          </p:cNvPr>
          <p:cNvSpPr/>
          <p:nvPr userDrawn="1"/>
        </p:nvSpPr>
        <p:spPr bwMode="invGray">
          <a:xfrm rot="16200000">
            <a:off x="169030" y="5941115"/>
            <a:ext cx="795528" cy="685800"/>
          </a:xfrm>
          <a:prstGeom prst="triangle">
            <a:avLst/>
          </a:prstGeom>
          <a:solidFill>
            <a:srgbClr val="FFFFFF">
              <a:alpha val="13000"/>
            </a:srgb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schemeClr val="tx1"/>
              </a:solidFill>
            </a:endParaRPr>
          </a:p>
        </p:txBody>
      </p:sp>
      <p:sp>
        <p:nvSpPr>
          <p:cNvPr id="11" name="Instructions"/>
          <p:cNvSpPr/>
          <p:nvPr userDrawn="1"/>
        </p:nvSpPr>
        <p:spPr>
          <a:xfrm>
            <a:off x="12307833" y="0"/>
            <a:ext cx="1853339" cy="6858000"/>
          </a:xfrm>
          <a:prstGeom prst="rect">
            <a:avLst/>
          </a:prstGeom>
          <a:solidFill>
            <a:srgbClr val="D9D9D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lvl="0">
              <a:spcBef>
                <a:spcPts val="1200"/>
              </a:spcBef>
            </a:pPr>
            <a:r>
              <a:rPr lang="en-US" sz="1600" dirty="0">
                <a:solidFill>
                  <a:srgbClr val="7F7F7F"/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Type your questions and answers in the placeholders. You can add the points value at the bottom for reference.</a:t>
            </a:r>
          </a:p>
          <a:p>
            <a:pPr lvl="0">
              <a:spcBef>
                <a:spcPts val="1200"/>
              </a:spcBef>
            </a:pPr>
            <a:r>
              <a:rPr lang="en-US" sz="1600" dirty="0">
                <a:solidFill>
                  <a:srgbClr val="7F7F7F"/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When you’re in slide show view, click the triangle to return to the game board slide. 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tx1">
                    <a:alpha val="63000"/>
                  </a:schemeClr>
                </a:solidFill>
              </a:defRPr>
            </a:lvl1pPr>
          </a:lstStyle>
          <a:p>
            <a:r>
              <a:rPr lang="en-US" dirty="0"/>
              <a:t>Category 2</a:t>
            </a:r>
          </a:p>
        </p:txBody>
      </p:sp>
    </p:spTree>
    <p:extLst>
      <p:ext uri="{BB962C8B-B14F-4D97-AF65-F5344CB8AC3E}">
        <p14:creationId xmlns:p14="http://schemas.microsoft.com/office/powerpoint/2010/main" val="5037557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ategory 3 Divider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 bwMode="invGray">
          <a:xfrm>
            <a:off x="0" y="3372365"/>
            <a:ext cx="12192000" cy="1874884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 hasCustomPrompt="1"/>
          </p:nvPr>
        </p:nvSpPr>
        <p:spPr>
          <a:xfrm>
            <a:off x="1133588" y="3522944"/>
            <a:ext cx="10828224" cy="1583628"/>
          </a:xfrm>
        </p:spPr>
        <p:txBody>
          <a:bodyPr>
            <a:normAutofit/>
          </a:bodyPr>
          <a:lstStyle>
            <a:lvl1pPr>
              <a:defRPr sz="5400" baseline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Category 3 divider slide</a:t>
            </a:r>
          </a:p>
        </p:txBody>
      </p:sp>
    </p:spTree>
    <p:extLst>
      <p:ext uri="{BB962C8B-B14F-4D97-AF65-F5344CB8AC3E}">
        <p14:creationId xmlns:p14="http://schemas.microsoft.com/office/powerpoint/2010/main" val="20159857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ategory 3 Questions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Q"/>
          <p:cNvSpPr txBox="1"/>
          <p:nvPr userDrawn="1"/>
        </p:nvSpPr>
        <p:spPr>
          <a:xfrm rot="16200000">
            <a:off x="-2011120" y="1990047"/>
            <a:ext cx="5749803" cy="1769715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just"/>
            <a:r>
              <a:rPr lang="en-US" sz="11500" dirty="0">
                <a:solidFill>
                  <a:schemeClr val="bg1">
                    <a:lumMod val="85000"/>
                    <a:lumOff val="15000"/>
                  </a:schemeClr>
                </a:solidFill>
                <a:latin typeface="Corbel" panose="020B0503020204020204" pitchFamily="34" charset="0"/>
                <a:cs typeface="Arial" panose="020B0604020202020204" pitchFamily="34" charset="0"/>
              </a:rPr>
              <a:t>Question</a:t>
            </a:r>
          </a:p>
        </p:txBody>
      </p:sp>
      <p:sp>
        <p:nvSpPr>
          <p:cNvPr id="8" name="Question"/>
          <p:cNvSpPr>
            <a:spLocks noGrp="1"/>
          </p:cNvSpPr>
          <p:nvPr>
            <p:ph type="body" sz="quarter" idx="13" hasCustomPrompt="1"/>
          </p:nvPr>
        </p:nvSpPr>
        <p:spPr>
          <a:xfrm>
            <a:off x="1841679" y="1873957"/>
            <a:ext cx="8885530" cy="2001892"/>
          </a:xfrm>
        </p:spPr>
        <p:txBody>
          <a:bodyPr anchor="ctr">
            <a:noAutofit/>
          </a:bodyPr>
          <a:lstStyle>
            <a:lvl1pPr marL="0" indent="0">
              <a:spcBef>
                <a:spcPts val="0"/>
              </a:spcBef>
              <a:buNone/>
              <a:defRPr sz="3200" baseline="0"/>
            </a:lvl1pPr>
            <a:lvl2pPr marL="0" indent="0">
              <a:spcBef>
                <a:spcPts val="0"/>
              </a:spcBef>
              <a:buNone/>
              <a:defRPr sz="3200"/>
            </a:lvl2pPr>
            <a:lvl3pPr marL="0" indent="0">
              <a:spcBef>
                <a:spcPts val="0"/>
              </a:spcBef>
              <a:buNone/>
              <a:defRPr sz="3200"/>
            </a:lvl3pPr>
            <a:lvl4pPr marL="0" indent="0">
              <a:spcBef>
                <a:spcPts val="0"/>
              </a:spcBef>
              <a:buNone/>
              <a:defRPr sz="3200"/>
            </a:lvl4pPr>
            <a:lvl5pPr marL="0" indent="0">
              <a:spcBef>
                <a:spcPts val="0"/>
              </a:spcBef>
              <a:buNone/>
              <a:defRPr sz="3200"/>
            </a:lvl5pPr>
            <a:lvl6pPr marL="0" indent="0">
              <a:spcBef>
                <a:spcPts val="0"/>
              </a:spcBef>
              <a:buNone/>
              <a:defRPr sz="3200"/>
            </a:lvl6pPr>
            <a:lvl7pPr marL="0" indent="0">
              <a:spcBef>
                <a:spcPts val="0"/>
              </a:spcBef>
              <a:buNone/>
              <a:defRPr sz="3200"/>
            </a:lvl7pPr>
            <a:lvl8pPr marL="0" indent="0">
              <a:spcBef>
                <a:spcPts val="0"/>
              </a:spcBef>
              <a:buNone/>
              <a:defRPr sz="3200"/>
            </a:lvl8pPr>
            <a:lvl9pPr marL="0" indent="0">
              <a:spcBef>
                <a:spcPts val="0"/>
              </a:spcBef>
              <a:buNone/>
              <a:defRPr sz="3200"/>
            </a:lvl9pPr>
          </a:lstStyle>
          <a:p>
            <a:pPr lvl="0"/>
            <a:r>
              <a:rPr lang="en-US" dirty="0"/>
              <a:t>Type question here. </a:t>
            </a:r>
          </a:p>
        </p:txBody>
      </p:sp>
      <p:sp>
        <p:nvSpPr>
          <p:cNvPr id="2" name="Rectangle 1"/>
          <p:cNvSpPr/>
          <p:nvPr userDrawn="1"/>
        </p:nvSpPr>
        <p:spPr bwMode="invGray">
          <a:xfrm>
            <a:off x="0" y="5749805"/>
            <a:ext cx="12192000" cy="1108195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Points"/>
          <p:cNvSpPr>
            <a:spLocks noGrp="1"/>
          </p:cNvSpPr>
          <p:nvPr>
            <p:ph type="body" sz="quarter" idx="16" hasCustomPrompt="1"/>
          </p:nvPr>
        </p:nvSpPr>
        <p:spPr bwMode="auto">
          <a:xfrm>
            <a:off x="9109425" y="5900384"/>
            <a:ext cx="1897666" cy="781394"/>
          </a:xfrm>
        </p:spPr>
        <p:txBody>
          <a:bodyPr anchor="ctr">
            <a:noAutofit/>
          </a:bodyPr>
          <a:lstStyle>
            <a:lvl1pPr marL="0" indent="0" algn="r">
              <a:spcBef>
                <a:spcPts val="0"/>
              </a:spcBef>
              <a:buNone/>
              <a:defRPr sz="4800" baseline="0">
                <a:solidFill>
                  <a:schemeClr val="tx1">
                    <a:alpha val="63000"/>
                  </a:schemeClr>
                </a:solidFill>
              </a:defRPr>
            </a:lvl1pPr>
            <a:lvl2pPr marL="0" indent="0">
              <a:spcBef>
                <a:spcPts val="0"/>
              </a:spcBef>
              <a:buNone/>
              <a:defRPr sz="3200"/>
            </a:lvl2pPr>
            <a:lvl3pPr marL="0" indent="0">
              <a:spcBef>
                <a:spcPts val="0"/>
              </a:spcBef>
              <a:buNone/>
              <a:defRPr sz="3200"/>
            </a:lvl3pPr>
            <a:lvl4pPr marL="0" indent="0">
              <a:spcBef>
                <a:spcPts val="0"/>
              </a:spcBef>
              <a:buNone/>
              <a:defRPr sz="3200"/>
            </a:lvl4pPr>
            <a:lvl5pPr marL="0" indent="0">
              <a:spcBef>
                <a:spcPts val="0"/>
              </a:spcBef>
              <a:buNone/>
              <a:defRPr sz="3200"/>
            </a:lvl5pPr>
            <a:lvl6pPr marL="0" indent="0">
              <a:spcBef>
                <a:spcPts val="0"/>
              </a:spcBef>
              <a:buNone/>
              <a:defRPr sz="3200"/>
            </a:lvl6pPr>
            <a:lvl7pPr marL="0" indent="0">
              <a:spcBef>
                <a:spcPts val="0"/>
              </a:spcBef>
              <a:buNone/>
              <a:defRPr sz="3200"/>
            </a:lvl7pPr>
            <a:lvl8pPr marL="0" indent="0">
              <a:spcBef>
                <a:spcPts val="0"/>
              </a:spcBef>
              <a:buNone/>
              <a:defRPr sz="3200"/>
            </a:lvl8pPr>
            <a:lvl9pPr marL="0" indent="0">
              <a:spcBef>
                <a:spcPts val="0"/>
              </a:spcBef>
              <a:buNone/>
              <a:defRPr sz="3200"/>
            </a:lvl9pPr>
          </a:lstStyle>
          <a:p>
            <a:pPr lvl="0"/>
            <a:r>
              <a:rPr lang="en-US" dirty="0"/>
              <a:t>Points</a:t>
            </a:r>
          </a:p>
        </p:txBody>
      </p:sp>
      <p:sp>
        <p:nvSpPr>
          <p:cNvPr id="10" name="Back to game board">
            <a:hlinkClick r:id="rId2" action="ppaction://hlinksldjump"/>
          </p:cNvPr>
          <p:cNvSpPr/>
          <p:nvPr userDrawn="1"/>
        </p:nvSpPr>
        <p:spPr bwMode="invGray">
          <a:xfrm rot="16200000">
            <a:off x="169030" y="5941115"/>
            <a:ext cx="795528" cy="685800"/>
          </a:xfrm>
          <a:prstGeom prst="triangle">
            <a:avLst/>
          </a:prstGeom>
          <a:solidFill>
            <a:srgbClr val="FFFFFF">
              <a:alpha val="13000"/>
            </a:srgb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schemeClr val="tx1"/>
              </a:solidFill>
            </a:endParaRPr>
          </a:p>
        </p:txBody>
      </p:sp>
      <p:sp>
        <p:nvSpPr>
          <p:cNvPr id="9" name="Instructions"/>
          <p:cNvSpPr/>
          <p:nvPr userDrawn="1"/>
        </p:nvSpPr>
        <p:spPr>
          <a:xfrm>
            <a:off x="12307833" y="0"/>
            <a:ext cx="1853339" cy="6858000"/>
          </a:xfrm>
          <a:prstGeom prst="rect">
            <a:avLst/>
          </a:prstGeom>
          <a:solidFill>
            <a:srgbClr val="D9D9D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lvl="0">
              <a:spcBef>
                <a:spcPts val="1200"/>
              </a:spcBef>
            </a:pPr>
            <a:r>
              <a:rPr lang="en-US" sz="1600" dirty="0">
                <a:solidFill>
                  <a:srgbClr val="7F7F7F"/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Type your questions and answers in the placeholders. You can add the points value at the bottom for reference.</a:t>
            </a:r>
          </a:p>
          <a:p>
            <a:pPr lvl="0">
              <a:spcBef>
                <a:spcPts val="1200"/>
              </a:spcBef>
            </a:pPr>
            <a:r>
              <a:rPr lang="en-US" sz="1600" dirty="0">
                <a:solidFill>
                  <a:srgbClr val="7F7F7F"/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When you’re in slide show view, click the triangle to return to the game board slide. </a:t>
            </a:r>
          </a:p>
        </p:txBody>
      </p:sp>
      <p:sp>
        <p:nvSpPr>
          <p:cNvPr id="5" name="Title 4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tx1">
                    <a:alpha val="63000"/>
                  </a:schemeClr>
                </a:solidFill>
              </a:defRPr>
            </a:lvl1pPr>
          </a:lstStyle>
          <a:p>
            <a:r>
              <a:rPr lang="en-US" dirty="0"/>
              <a:t>Category 3</a:t>
            </a:r>
          </a:p>
        </p:txBody>
      </p:sp>
      <p:sp>
        <p:nvSpPr>
          <p:cNvPr id="12" name="Back to game board">
            <a:hlinkClick r:id="" action="ppaction://hlinkshowjump?jump=nextslide"/>
          </p:cNvPr>
          <p:cNvSpPr/>
          <p:nvPr userDrawn="1"/>
        </p:nvSpPr>
        <p:spPr bwMode="invGray">
          <a:xfrm rot="5400000" flipH="1">
            <a:off x="11220383" y="5941115"/>
            <a:ext cx="795528" cy="685800"/>
          </a:xfrm>
          <a:prstGeom prst="triangle">
            <a:avLst/>
          </a:prstGeom>
          <a:solidFill>
            <a:srgbClr val="FFFFFF">
              <a:alpha val="13000"/>
            </a:srgb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9620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33588" y="5900384"/>
            <a:ext cx="7969542" cy="7813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33588" y="1825625"/>
            <a:ext cx="10220212" cy="407475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31A184-F35B-4AFC-AC27-402630BF31EA}" type="datetimeFigureOut">
              <a:rPr lang="en-US" smtClean="0"/>
              <a:t>12/20/2017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BD9D6C-B21A-4AFF-BD71-9CA00C1F42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597143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55" r:id="rId1"/>
    <p:sldLayoutId id="2147483659" r:id="rId2"/>
    <p:sldLayoutId id="2147483666" r:id="rId3"/>
    <p:sldLayoutId id="2147483668" r:id="rId4"/>
    <p:sldLayoutId id="2147483662" r:id="rId5"/>
    <p:sldLayoutId id="2147483669" r:id="rId6"/>
    <p:sldLayoutId id="2147483670" r:id="rId7"/>
    <p:sldLayoutId id="2147483663" r:id="rId8"/>
    <p:sldLayoutId id="2147483671" r:id="rId9"/>
    <p:sldLayoutId id="2147483672" r:id="rId10"/>
    <p:sldLayoutId id="2147483664" r:id="rId11"/>
    <p:sldLayoutId id="2147483673" r:id="rId12"/>
    <p:sldLayoutId id="2147483674" r:id="rId13"/>
    <p:sldLayoutId id="2147483665" r:id="rId14"/>
    <p:sldLayoutId id="2147483675" r:id="rId15"/>
    <p:sldLayoutId id="2147483676" r:id="rId16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slide" Target="slide18.xml"/><Relationship Id="rId13" Type="http://schemas.openxmlformats.org/officeDocument/2006/relationships/slide" Target="slide29.xml"/><Relationship Id="rId18" Type="http://schemas.openxmlformats.org/officeDocument/2006/relationships/slide" Target="slide40.xml"/><Relationship Id="rId3" Type="http://schemas.openxmlformats.org/officeDocument/2006/relationships/slide" Target="slide7.xml"/><Relationship Id="rId21" Type="http://schemas.openxmlformats.org/officeDocument/2006/relationships/slide" Target="slide47.xml"/><Relationship Id="rId7" Type="http://schemas.openxmlformats.org/officeDocument/2006/relationships/slide" Target="slide16.xml"/><Relationship Id="rId12" Type="http://schemas.openxmlformats.org/officeDocument/2006/relationships/slide" Target="slide27.xml"/><Relationship Id="rId17" Type="http://schemas.openxmlformats.org/officeDocument/2006/relationships/slide" Target="slide38.xml"/><Relationship Id="rId25" Type="http://schemas.openxmlformats.org/officeDocument/2006/relationships/slide" Target="slide55.xml"/><Relationship Id="rId2" Type="http://schemas.openxmlformats.org/officeDocument/2006/relationships/slide" Target="slide5.xml"/><Relationship Id="rId16" Type="http://schemas.openxmlformats.org/officeDocument/2006/relationships/slide" Target="slide36.xml"/><Relationship Id="rId20" Type="http://schemas.openxmlformats.org/officeDocument/2006/relationships/slide" Target="slide44.xml"/><Relationship Id="rId1" Type="http://schemas.openxmlformats.org/officeDocument/2006/relationships/slideLayout" Target="../slideLayouts/slideLayout1.xml"/><Relationship Id="rId6" Type="http://schemas.openxmlformats.org/officeDocument/2006/relationships/slide" Target="slide14.xml"/><Relationship Id="rId11" Type="http://schemas.openxmlformats.org/officeDocument/2006/relationships/slide" Target="slide25.xml"/><Relationship Id="rId24" Type="http://schemas.openxmlformats.org/officeDocument/2006/relationships/slide" Target="slide53.xml"/><Relationship Id="rId5" Type="http://schemas.openxmlformats.org/officeDocument/2006/relationships/slide" Target="slide11.xml"/><Relationship Id="rId15" Type="http://schemas.openxmlformats.org/officeDocument/2006/relationships/slide" Target="slide33.xml"/><Relationship Id="rId23" Type="http://schemas.openxmlformats.org/officeDocument/2006/relationships/slide" Target="slide51.xml"/><Relationship Id="rId10" Type="http://schemas.openxmlformats.org/officeDocument/2006/relationships/slide" Target="slide22.xml"/><Relationship Id="rId19" Type="http://schemas.openxmlformats.org/officeDocument/2006/relationships/slide" Target="slide42.xml"/><Relationship Id="rId4" Type="http://schemas.openxmlformats.org/officeDocument/2006/relationships/slide" Target="slide9.xml"/><Relationship Id="rId9" Type="http://schemas.openxmlformats.org/officeDocument/2006/relationships/slide" Target="slide20.xml"/><Relationship Id="rId14" Type="http://schemas.openxmlformats.org/officeDocument/2006/relationships/slide" Target="slide31.xml"/><Relationship Id="rId22" Type="http://schemas.openxmlformats.org/officeDocument/2006/relationships/slide" Target="slide49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Text Placeholder 6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Click Bait </a:t>
            </a:r>
          </a:p>
        </p:txBody>
      </p:sp>
      <p:sp>
        <p:nvSpPr>
          <p:cNvPr id="128" name="Text Placeholder 127"/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en-US" u="sng" dirty="0"/>
              <a:t>10</a:t>
            </a:r>
          </a:p>
        </p:txBody>
      </p:sp>
      <p:sp>
        <p:nvSpPr>
          <p:cNvPr id="133" name="Text Placeholder 132"/>
          <p:cNvSpPr>
            <a:spLocks noGrp="1"/>
          </p:cNvSpPr>
          <p:nvPr>
            <p:ph type="body" sz="quarter" idx="23"/>
          </p:nvPr>
        </p:nvSpPr>
        <p:spPr/>
        <p:txBody>
          <a:bodyPr/>
          <a:lstStyle/>
          <a:p>
            <a:r>
              <a:rPr lang="en-US" dirty="0">
                <a:hlinkClick r:id="rId2" action="ppaction://hlinksldjump"/>
              </a:rPr>
              <a:t>20</a:t>
            </a:r>
            <a:endParaRPr lang="en-US" dirty="0"/>
          </a:p>
        </p:txBody>
      </p:sp>
      <p:sp>
        <p:nvSpPr>
          <p:cNvPr id="138" name="Text Placeholder 137"/>
          <p:cNvSpPr>
            <a:spLocks noGrp="1"/>
          </p:cNvSpPr>
          <p:nvPr>
            <p:ph type="body" sz="quarter" idx="28"/>
          </p:nvPr>
        </p:nvSpPr>
        <p:spPr/>
        <p:txBody>
          <a:bodyPr/>
          <a:lstStyle/>
          <a:p>
            <a:r>
              <a:rPr lang="en-US" dirty="0">
                <a:hlinkClick r:id="rId3" action="ppaction://hlinksldjump"/>
              </a:rPr>
              <a:t>30</a:t>
            </a:r>
            <a:endParaRPr lang="en-US" dirty="0"/>
          </a:p>
        </p:txBody>
      </p:sp>
      <p:sp>
        <p:nvSpPr>
          <p:cNvPr id="143" name="Text Placeholder 142"/>
          <p:cNvSpPr>
            <a:spLocks noGrp="1"/>
          </p:cNvSpPr>
          <p:nvPr>
            <p:ph type="body" sz="quarter" idx="33"/>
          </p:nvPr>
        </p:nvSpPr>
        <p:spPr/>
        <p:txBody>
          <a:bodyPr/>
          <a:lstStyle/>
          <a:p>
            <a:r>
              <a:rPr lang="en-US" dirty="0">
                <a:hlinkClick r:id="rId4" action="ppaction://hlinksldjump"/>
              </a:rPr>
              <a:t>40</a:t>
            </a:r>
            <a:endParaRPr lang="en-US" dirty="0"/>
          </a:p>
        </p:txBody>
      </p:sp>
      <p:sp>
        <p:nvSpPr>
          <p:cNvPr id="148" name="Text Placeholder 147"/>
          <p:cNvSpPr>
            <a:spLocks noGrp="1"/>
          </p:cNvSpPr>
          <p:nvPr>
            <p:ph type="body" sz="quarter" idx="38"/>
          </p:nvPr>
        </p:nvSpPr>
        <p:spPr/>
        <p:txBody>
          <a:bodyPr/>
          <a:lstStyle/>
          <a:p>
            <a:r>
              <a:rPr lang="en-US" dirty="0">
                <a:hlinkClick r:id="rId5" action="ppaction://hlinksldjump"/>
              </a:rPr>
              <a:t>50</a:t>
            </a:r>
            <a:endParaRPr lang="en-US" dirty="0"/>
          </a:p>
        </p:txBody>
      </p:sp>
      <p:sp>
        <p:nvSpPr>
          <p:cNvPr id="64" name="Text Placeholder 63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Book Titles That Should’ve Been</a:t>
            </a:r>
          </a:p>
        </p:txBody>
      </p:sp>
      <p:sp>
        <p:nvSpPr>
          <p:cNvPr id="129" name="Text Placeholder 128"/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r>
              <a:rPr lang="en-US" dirty="0">
                <a:hlinkClick r:id="rId6" action="ppaction://hlinksldjump"/>
              </a:rPr>
              <a:t>10</a:t>
            </a:r>
            <a:endParaRPr lang="en-US" dirty="0"/>
          </a:p>
        </p:txBody>
      </p:sp>
      <p:sp>
        <p:nvSpPr>
          <p:cNvPr id="134" name="Text Placeholder 133"/>
          <p:cNvSpPr>
            <a:spLocks noGrp="1"/>
          </p:cNvSpPr>
          <p:nvPr>
            <p:ph type="body" sz="quarter" idx="24"/>
          </p:nvPr>
        </p:nvSpPr>
        <p:spPr/>
        <p:txBody>
          <a:bodyPr/>
          <a:lstStyle/>
          <a:p>
            <a:r>
              <a:rPr lang="en-US" dirty="0">
                <a:hlinkClick r:id="rId7" action="ppaction://hlinksldjump"/>
              </a:rPr>
              <a:t>20</a:t>
            </a:r>
            <a:endParaRPr lang="en-US" dirty="0"/>
          </a:p>
        </p:txBody>
      </p:sp>
      <p:sp>
        <p:nvSpPr>
          <p:cNvPr id="139" name="Text Placeholder 138"/>
          <p:cNvSpPr>
            <a:spLocks noGrp="1"/>
          </p:cNvSpPr>
          <p:nvPr>
            <p:ph type="body" sz="quarter" idx="29"/>
          </p:nvPr>
        </p:nvSpPr>
        <p:spPr/>
        <p:txBody>
          <a:bodyPr/>
          <a:lstStyle/>
          <a:p>
            <a:r>
              <a:rPr lang="en-US" dirty="0">
                <a:hlinkClick r:id="rId8" action="ppaction://hlinksldjump"/>
              </a:rPr>
              <a:t>30</a:t>
            </a:r>
            <a:endParaRPr lang="en-US" dirty="0"/>
          </a:p>
        </p:txBody>
      </p:sp>
      <p:sp>
        <p:nvSpPr>
          <p:cNvPr id="144" name="Text Placeholder 143"/>
          <p:cNvSpPr>
            <a:spLocks noGrp="1"/>
          </p:cNvSpPr>
          <p:nvPr>
            <p:ph type="body" sz="quarter" idx="34"/>
          </p:nvPr>
        </p:nvSpPr>
        <p:spPr/>
        <p:txBody>
          <a:bodyPr/>
          <a:lstStyle/>
          <a:p>
            <a:r>
              <a:rPr lang="en-US" dirty="0">
                <a:hlinkClick r:id="rId9" action="ppaction://hlinksldjump"/>
              </a:rPr>
              <a:t>40</a:t>
            </a:r>
            <a:endParaRPr lang="en-US" dirty="0"/>
          </a:p>
        </p:txBody>
      </p:sp>
      <p:sp>
        <p:nvSpPr>
          <p:cNvPr id="149" name="Text Placeholder 148"/>
          <p:cNvSpPr>
            <a:spLocks noGrp="1"/>
          </p:cNvSpPr>
          <p:nvPr>
            <p:ph type="body" sz="quarter" idx="39"/>
          </p:nvPr>
        </p:nvSpPr>
        <p:spPr/>
        <p:txBody>
          <a:bodyPr/>
          <a:lstStyle/>
          <a:p>
            <a:r>
              <a:rPr lang="en-US" dirty="0">
                <a:hlinkClick r:id="rId10" action="ppaction://hlinksldjump"/>
              </a:rPr>
              <a:t>50</a:t>
            </a:r>
            <a:endParaRPr lang="en-US" dirty="0"/>
          </a:p>
        </p:txBody>
      </p:sp>
      <p:sp>
        <p:nvSpPr>
          <p:cNvPr id="65" name="Text Placeholder 64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US" dirty="0"/>
              <a:t>Characters of Ill Repute</a:t>
            </a:r>
          </a:p>
        </p:txBody>
      </p:sp>
      <p:sp>
        <p:nvSpPr>
          <p:cNvPr id="130" name="Text Placeholder 129"/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r>
              <a:rPr lang="en-US" dirty="0">
                <a:hlinkClick r:id="rId11" action="ppaction://hlinksldjump"/>
              </a:rPr>
              <a:t>10</a:t>
            </a:r>
            <a:endParaRPr lang="en-US" dirty="0"/>
          </a:p>
        </p:txBody>
      </p:sp>
      <p:sp>
        <p:nvSpPr>
          <p:cNvPr id="135" name="Text Placeholder 134"/>
          <p:cNvSpPr>
            <a:spLocks noGrp="1"/>
          </p:cNvSpPr>
          <p:nvPr>
            <p:ph type="body" sz="quarter" idx="25"/>
          </p:nvPr>
        </p:nvSpPr>
        <p:spPr/>
        <p:txBody>
          <a:bodyPr/>
          <a:lstStyle/>
          <a:p>
            <a:r>
              <a:rPr lang="en-US" dirty="0">
                <a:hlinkClick r:id="rId12" action="ppaction://hlinksldjump"/>
              </a:rPr>
              <a:t>20</a:t>
            </a:r>
            <a:endParaRPr lang="en-US" dirty="0"/>
          </a:p>
        </p:txBody>
      </p:sp>
      <p:sp>
        <p:nvSpPr>
          <p:cNvPr id="140" name="Text Placeholder 139"/>
          <p:cNvSpPr>
            <a:spLocks noGrp="1"/>
          </p:cNvSpPr>
          <p:nvPr>
            <p:ph type="body" sz="quarter" idx="30"/>
          </p:nvPr>
        </p:nvSpPr>
        <p:spPr/>
        <p:txBody>
          <a:bodyPr/>
          <a:lstStyle/>
          <a:p>
            <a:r>
              <a:rPr lang="en-US" dirty="0">
                <a:hlinkClick r:id="rId13" action="ppaction://hlinksldjump"/>
              </a:rPr>
              <a:t>30</a:t>
            </a:r>
            <a:endParaRPr lang="en-US" dirty="0"/>
          </a:p>
        </p:txBody>
      </p:sp>
      <p:sp>
        <p:nvSpPr>
          <p:cNvPr id="145" name="Text Placeholder 144"/>
          <p:cNvSpPr>
            <a:spLocks noGrp="1"/>
          </p:cNvSpPr>
          <p:nvPr>
            <p:ph type="body" sz="quarter" idx="35"/>
          </p:nvPr>
        </p:nvSpPr>
        <p:spPr/>
        <p:txBody>
          <a:bodyPr/>
          <a:lstStyle/>
          <a:p>
            <a:r>
              <a:rPr lang="en-US" dirty="0">
                <a:hlinkClick r:id="rId14" action="ppaction://hlinksldjump"/>
              </a:rPr>
              <a:t>40</a:t>
            </a:r>
            <a:endParaRPr lang="en-US" dirty="0"/>
          </a:p>
        </p:txBody>
      </p:sp>
      <p:sp>
        <p:nvSpPr>
          <p:cNvPr id="150" name="Text Placeholder 149"/>
          <p:cNvSpPr>
            <a:spLocks noGrp="1"/>
          </p:cNvSpPr>
          <p:nvPr>
            <p:ph type="body" sz="quarter" idx="40"/>
          </p:nvPr>
        </p:nvSpPr>
        <p:spPr/>
        <p:txBody>
          <a:bodyPr/>
          <a:lstStyle/>
          <a:p>
            <a:r>
              <a:rPr lang="en-US" dirty="0">
                <a:hlinkClick r:id="rId15" action="ppaction://hlinksldjump"/>
              </a:rPr>
              <a:t>50</a:t>
            </a:r>
            <a:endParaRPr lang="en-US" dirty="0"/>
          </a:p>
        </p:txBody>
      </p:sp>
      <p:sp>
        <p:nvSpPr>
          <p:cNvPr id="66" name="Text Placeholder 65"/>
          <p:cNvSpPr>
            <a:spLocks noGrp="1"/>
          </p:cNvSpPr>
          <p:nvPr>
            <p:ph type="body" sz="quarter" idx="16"/>
          </p:nvPr>
        </p:nvSpPr>
        <p:spPr>
          <a:xfrm>
            <a:off x="7403205" y="344141"/>
            <a:ext cx="2099258" cy="914400"/>
          </a:xfrm>
        </p:spPr>
        <p:txBody>
          <a:bodyPr/>
          <a:lstStyle/>
          <a:p>
            <a:r>
              <a:rPr lang="en-US" dirty="0"/>
              <a:t>Plots We Got</a:t>
            </a:r>
          </a:p>
        </p:txBody>
      </p:sp>
      <p:sp>
        <p:nvSpPr>
          <p:cNvPr id="131" name="Text Placeholder 130"/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r>
              <a:rPr lang="en-US" dirty="0">
                <a:hlinkClick r:id="rId16" action="ppaction://hlinksldjump"/>
              </a:rPr>
              <a:t>10</a:t>
            </a:r>
            <a:endParaRPr lang="en-US" dirty="0"/>
          </a:p>
        </p:txBody>
      </p:sp>
      <p:sp>
        <p:nvSpPr>
          <p:cNvPr id="136" name="Text Placeholder 135"/>
          <p:cNvSpPr>
            <a:spLocks noGrp="1"/>
          </p:cNvSpPr>
          <p:nvPr>
            <p:ph type="body" sz="quarter" idx="26"/>
          </p:nvPr>
        </p:nvSpPr>
        <p:spPr/>
        <p:txBody>
          <a:bodyPr/>
          <a:lstStyle/>
          <a:p>
            <a:r>
              <a:rPr lang="en-US" dirty="0">
                <a:hlinkClick r:id="rId17" action="ppaction://hlinksldjump"/>
              </a:rPr>
              <a:t>20</a:t>
            </a:r>
            <a:endParaRPr lang="en-US" dirty="0"/>
          </a:p>
        </p:txBody>
      </p:sp>
      <p:sp>
        <p:nvSpPr>
          <p:cNvPr id="141" name="Text Placeholder 140"/>
          <p:cNvSpPr>
            <a:spLocks noGrp="1"/>
          </p:cNvSpPr>
          <p:nvPr>
            <p:ph type="body" sz="quarter" idx="31"/>
          </p:nvPr>
        </p:nvSpPr>
        <p:spPr/>
        <p:txBody>
          <a:bodyPr/>
          <a:lstStyle/>
          <a:p>
            <a:r>
              <a:rPr lang="en-US" dirty="0">
                <a:hlinkClick r:id="rId18" action="ppaction://hlinksldjump"/>
              </a:rPr>
              <a:t>30</a:t>
            </a:r>
            <a:endParaRPr lang="en-US" dirty="0"/>
          </a:p>
        </p:txBody>
      </p:sp>
      <p:sp>
        <p:nvSpPr>
          <p:cNvPr id="146" name="Text Placeholder 145"/>
          <p:cNvSpPr>
            <a:spLocks noGrp="1"/>
          </p:cNvSpPr>
          <p:nvPr>
            <p:ph type="body" sz="quarter" idx="36"/>
          </p:nvPr>
        </p:nvSpPr>
        <p:spPr/>
        <p:txBody>
          <a:bodyPr/>
          <a:lstStyle/>
          <a:p>
            <a:r>
              <a:rPr lang="en-US" dirty="0">
                <a:hlinkClick r:id="rId19" action="ppaction://hlinksldjump"/>
              </a:rPr>
              <a:t>40</a:t>
            </a:r>
            <a:endParaRPr lang="en-US" dirty="0"/>
          </a:p>
        </p:txBody>
      </p:sp>
      <p:sp>
        <p:nvSpPr>
          <p:cNvPr id="151" name="Text Placeholder 150"/>
          <p:cNvSpPr>
            <a:spLocks noGrp="1"/>
          </p:cNvSpPr>
          <p:nvPr>
            <p:ph type="body" sz="quarter" idx="41"/>
          </p:nvPr>
        </p:nvSpPr>
        <p:spPr/>
        <p:txBody>
          <a:bodyPr/>
          <a:lstStyle/>
          <a:p>
            <a:r>
              <a:rPr lang="en-US" dirty="0">
                <a:hlinkClick r:id="rId20" action="ppaction://hlinksldjump"/>
              </a:rPr>
              <a:t>50</a:t>
            </a:r>
            <a:endParaRPr lang="en-US" dirty="0"/>
          </a:p>
        </p:txBody>
      </p:sp>
      <p:sp>
        <p:nvSpPr>
          <p:cNvPr id="67" name="Text Placeholder 66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en-US" dirty="0"/>
              <a:t>Hashtags Trending</a:t>
            </a:r>
          </a:p>
        </p:txBody>
      </p:sp>
      <p:sp>
        <p:nvSpPr>
          <p:cNvPr id="132" name="Text Placeholder 131"/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r>
              <a:rPr lang="en-US" dirty="0">
                <a:hlinkClick r:id="rId21" action="ppaction://hlinksldjump"/>
              </a:rPr>
              <a:t>10</a:t>
            </a:r>
            <a:endParaRPr lang="en-US" dirty="0"/>
          </a:p>
        </p:txBody>
      </p:sp>
      <p:sp>
        <p:nvSpPr>
          <p:cNvPr id="137" name="Text Placeholder 136"/>
          <p:cNvSpPr>
            <a:spLocks noGrp="1"/>
          </p:cNvSpPr>
          <p:nvPr>
            <p:ph type="body" sz="quarter" idx="27"/>
          </p:nvPr>
        </p:nvSpPr>
        <p:spPr/>
        <p:txBody>
          <a:bodyPr/>
          <a:lstStyle/>
          <a:p>
            <a:r>
              <a:rPr lang="en-US" dirty="0">
                <a:hlinkClick r:id="rId22" action="ppaction://hlinksldjump"/>
              </a:rPr>
              <a:t>20</a:t>
            </a:r>
            <a:endParaRPr lang="en-US" dirty="0"/>
          </a:p>
        </p:txBody>
      </p:sp>
      <p:sp>
        <p:nvSpPr>
          <p:cNvPr id="142" name="Text Placeholder 141"/>
          <p:cNvSpPr>
            <a:spLocks noGrp="1"/>
          </p:cNvSpPr>
          <p:nvPr>
            <p:ph type="body" sz="quarter" idx="32"/>
          </p:nvPr>
        </p:nvSpPr>
        <p:spPr/>
        <p:txBody>
          <a:bodyPr/>
          <a:lstStyle/>
          <a:p>
            <a:r>
              <a:rPr lang="en-US" dirty="0">
                <a:hlinkClick r:id="rId23" action="ppaction://hlinksldjump"/>
              </a:rPr>
              <a:t>30</a:t>
            </a:r>
            <a:endParaRPr lang="en-US" dirty="0"/>
          </a:p>
        </p:txBody>
      </p:sp>
      <p:sp>
        <p:nvSpPr>
          <p:cNvPr id="147" name="Text Placeholder 146"/>
          <p:cNvSpPr>
            <a:spLocks noGrp="1"/>
          </p:cNvSpPr>
          <p:nvPr>
            <p:ph type="body" sz="quarter" idx="37"/>
          </p:nvPr>
        </p:nvSpPr>
        <p:spPr/>
        <p:txBody>
          <a:bodyPr/>
          <a:lstStyle/>
          <a:p>
            <a:r>
              <a:rPr lang="en-US" dirty="0">
                <a:hlinkClick r:id="rId24" action="ppaction://hlinksldjump"/>
              </a:rPr>
              <a:t>40</a:t>
            </a:r>
            <a:endParaRPr lang="en-US" dirty="0"/>
          </a:p>
        </p:txBody>
      </p:sp>
      <p:sp>
        <p:nvSpPr>
          <p:cNvPr id="152" name="Text Placeholder 151"/>
          <p:cNvSpPr>
            <a:spLocks noGrp="1"/>
          </p:cNvSpPr>
          <p:nvPr>
            <p:ph type="body" sz="quarter" idx="42"/>
          </p:nvPr>
        </p:nvSpPr>
        <p:spPr/>
        <p:txBody>
          <a:bodyPr/>
          <a:lstStyle/>
          <a:p>
            <a:r>
              <a:rPr lang="en-US" dirty="0">
                <a:hlinkClick r:id="rId25" action="ppaction://hlinksldjump"/>
              </a:rPr>
              <a:t>50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24642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sz="4400" i="1" dirty="0"/>
              <a:t>Remains of the Day</a:t>
            </a:r>
            <a:br>
              <a:rPr lang="en-US" dirty="0"/>
            </a:br>
            <a:r>
              <a:rPr lang="en-US" dirty="0"/>
              <a:t>by Kazuo Ishiguro</a:t>
            </a:r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/>
              <a:t>40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Category 1</a:t>
            </a:r>
          </a:p>
        </p:txBody>
      </p:sp>
    </p:spTree>
    <p:extLst>
      <p:ext uri="{BB962C8B-B14F-4D97-AF65-F5344CB8AC3E}">
        <p14:creationId xmlns:p14="http://schemas.microsoft.com/office/powerpoint/2010/main" val="28913454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“When Breast-Feeding  ISN’T The Best Thing For Your Family”</a:t>
            </a:r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/>
              <a:t>50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Category 1</a:t>
            </a:r>
          </a:p>
        </p:txBody>
      </p:sp>
    </p:spTree>
    <p:extLst>
      <p:ext uri="{BB962C8B-B14F-4D97-AF65-F5344CB8AC3E}">
        <p14:creationId xmlns:p14="http://schemas.microsoft.com/office/powerpoint/2010/main" val="409080380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sz="4400" i="1" dirty="0"/>
              <a:t>The Senator’s Wife</a:t>
            </a:r>
            <a:br>
              <a:rPr lang="en-US" dirty="0"/>
            </a:br>
            <a:r>
              <a:rPr lang="en-US" dirty="0"/>
              <a:t>by Sue Miller</a:t>
            </a:r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/>
              <a:t>50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Category 1</a:t>
            </a:r>
          </a:p>
        </p:txBody>
      </p:sp>
    </p:spTree>
    <p:extLst>
      <p:ext uri="{BB962C8B-B14F-4D97-AF65-F5344CB8AC3E}">
        <p14:creationId xmlns:p14="http://schemas.microsoft.com/office/powerpoint/2010/main" val="16320266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Book Titles That Should’ve Been</a:t>
            </a:r>
          </a:p>
        </p:txBody>
      </p:sp>
    </p:spTree>
    <p:extLst>
      <p:ext uri="{BB962C8B-B14F-4D97-AF65-F5344CB8AC3E}">
        <p14:creationId xmlns:p14="http://schemas.microsoft.com/office/powerpoint/2010/main" val="378296295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sz="4400" i="1" dirty="0"/>
              <a:t>Violins and Violence</a:t>
            </a:r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/>
              <a:t>10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Category 2</a:t>
            </a:r>
          </a:p>
        </p:txBody>
      </p:sp>
    </p:spTree>
    <p:extLst>
      <p:ext uri="{BB962C8B-B14F-4D97-AF65-F5344CB8AC3E}">
        <p14:creationId xmlns:p14="http://schemas.microsoft.com/office/powerpoint/2010/main" val="403599934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sz="4400" i="1" dirty="0"/>
              <a:t>Deceptive Cadence</a:t>
            </a:r>
            <a:br>
              <a:rPr lang="en-US" dirty="0"/>
            </a:br>
            <a:r>
              <a:rPr lang="en-US" dirty="0"/>
              <a:t>by our very own Kathryn </a:t>
            </a:r>
            <a:r>
              <a:rPr lang="en-US" dirty="0" err="1"/>
              <a:t>Guare</a:t>
            </a:r>
            <a:endParaRPr lang="en-US" dirty="0"/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/>
              <a:t>10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Category 2</a:t>
            </a:r>
          </a:p>
        </p:txBody>
      </p:sp>
    </p:spTree>
    <p:extLst>
      <p:ext uri="{BB962C8B-B14F-4D97-AF65-F5344CB8AC3E}">
        <p14:creationId xmlns:p14="http://schemas.microsoft.com/office/powerpoint/2010/main" val="20033719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sz="4400" i="1" dirty="0"/>
              <a:t>Planes, Trans, and Automatons</a:t>
            </a:r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/>
              <a:t>20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787230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sz="4400" i="1" dirty="0"/>
              <a:t>Trans-Sister Radio</a:t>
            </a:r>
            <a:br>
              <a:rPr lang="en-US" dirty="0"/>
            </a:br>
            <a:r>
              <a:rPr lang="en-US" dirty="0"/>
              <a:t>by Chris </a:t>
            </a:r>
            <a:r>
              <a:rPr lang="en-US" dirty="0" err="1"/>
              <a:t>Bohjalian</a:t>
            </a:r>
            <a:endParaRPr lang="en-US" dirty="0"/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/>
              <a:t>20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Category 2</a:t>
            </a:r>
          </a:p>
        </p:txBody>
      </p:sp>
    </p:spTree>
    <p:extLst>
      <p:ext uri="{BB962C8B-B14F-4D97-AF65-F5344CB8AC3E}">
        <p14:creationId xmlns:p14="http://schemas.microsoft.com/office/powerpoint/2010/main" val="2572761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sz="4400" i="1" dirty="0"/>
              <a:t>Mike and Sally Go Dutch</a:t>
            </a:r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/>
              <a:t>30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Category 2</a:t>
            </a:r>
          </a:p>
        </p:txBody>
      </p:sp>
    </p:spTree>
    <p:extLst>
      <p:ext uri="{BB962C8B-B14F-4D97-AF65-F5344CB8AC3E}">
        <p14:creationId xmlns:p14="http://schemas.microsoft.com/office/powerpoint/2010/main" val="125265371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sz="4400" i="1" dirty="0"/>
              <a:t>The Girl with the Dragon Tattoo</a:t>
            </a:r>
            <a:br>
              <a:rPr lang="en-US" dirty="0"/>
            </a:br>
            <a:r>
              <a:rPr lang="en-US" dirty="0"/>
              <a:t>by </a:t>
            </a:r>
            <a:r>
              <a:rPr lang="en-US" dirty="0" err="1"/>
              <a:t>Steig</a:t>
            </a:r>
            <a:r>
              <a:rPr lang="en-US" dirty="0"/>
              <a:t> Larsson</a:t>
            </a:r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/>
              <a:t>30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Category 2</a:t>
            </a:r>
          </a:p>
        </p:txBody>
      </p:sp>
    </p:spTree>
    <p:extLst>
      <p:ext uri="{BB962C8B-B14F-4D97-AF65-F5344CB8AC3E}">
        <p14:creationId xmlns:p14="http://schemas.microsoft.com/office/powerpoint/2010/main" val="10311454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Bait</a:t>
            </a:r>
          </a:p>
        </p:txBody>
      </p:sp>
    </p:spTree>
    <p:extLst>
      <p:ext uri="{BB962C8B-B14F-4D97-AF65-F5344CB8AC3E}">
        <p14:creationId xmlns:p14="http://schemas.microsoft.com/office/powerpoint/2010/main" val="386030880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sz="4400" i="1" dirty="0"/>
              <a:t>Edwards and </a:t>
            </a:r>
            <a:r>
              <a:rPr lang="en-US" sz="4400" i="1" dirty="0" err="1"/>
              <a:t>Elizabeths</a:t>
            </a:r>
            <a:r>
              <a:rPr lang="en-US" sz="4400" i="1" dirty="0"/>
              <a:t> Everywhere.</a:t>
            </a:r>
          </a:p>
          <a:p>
            <a:r>
              <a:rPr lang="en-US" sz="4400" i="1" dirty="0"/>
              <a:t>Richards, too.</a:t>
            </a:r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/>
              <a:t>40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Category 2</a:t>
            </a:r>
          </a:p>
        </p:txBody>
      </p:sp>
    </p:spTree>
    <p:extLst>
      <p:ext uri="{BB962C8B-B14F-4D97-AF65-F5344CB8AC3E}">
        <p14:creationId xmlns:p14="http://schemas.microsoft.com/office/powerpoint/2010/main" val="70138340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sz="4400" i="1" dirty="0"/>
              <a:t>The White Queen</a:t>
            </a:r>
          </a:p>
          <a:p>
            <a:r>
              <a:rPr lang="en-US" dirty="0"/>
              <a:t>By Phillipa Gregory</a:t>
            </a:r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/>
              <a:t>40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Category 2</a:t>
            </a:r>
          </a:p>
        </p:txBody>
      </p:sp>
    </p:spTree>
    <p:extLst>
      <p:ext uri="{BB962C8B-B14F-4D97-AF65-F5344CB8AC3E}">
        <p14:creationId xmlns:p14="http://schemas.microsoft.com/office/powerpoint/2010/main" val="26612825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sz="4400" i="1" dirty="0"/>
              <a:t>We’re the Same, You and Me.</a:t>
            </a:r>
          </a:p>
          <a:p>
            <a:br>
              <a:rPr lang="en-US" sz="4400" i="1" dirty="0"/>
            </a:br>
            <a:r>
              <a:rPr lang="en-US" sz="4400" i="1" dirty="0"/>
              <a:t>But Don’t Use My Silverware.</a:t>
            </a:r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/>
              <a:t>50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Category 2</a:t>
            </a:r>
          </a:p>
        </p:txBody>
      </p:sp>
    </p:spTree>
    <p:extLst>
      <p:ext uri="{BB962C8B-B14F-4D97-AF65-F5344CB8AC3E}">
        <p14:creationId xmlns:p14="http://schemas.microsoft.com/office/powerpoint/2010/main" val="29704369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sz="4400" i="1" dirty="0"/>
              <a:t>The Space Between Us</a:t>
            </a:r>
            <a:br>
              <a:rPr lang="en-US" dirty="0"/>
            </a:br>
            <a:r>
              <a:rPr lang="en-US" dirty="0"/>
              <a:t>by </a:t>
            </a:r>
            <a:r>
              <a:rPr lang="en-US" dirty="0" err="1"/>
              <a:t>Thrity</a:t>
            </a:r>
            <a:r>
              <a:rPr lang="en-US" dirty="0"/>
              <a:t> </a:t>
            </a:r>
            <a:r>
              <a:rPr lang="en-US" dirty="0" err="1"/>
              <a:t>Umrigar</a:t>
            </a:r>
            <a:endParaRPr lang="en-US" dirty="0"/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/>
              <a:t>50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Category 2</a:t>
            </a:r>
          </a:p>
        </p:txBody>
      </p:sp>
    </p:spTree>
    <p:extLst>
      <p:ext uri="{BB962C8B-B14F-4D97-AF65-F5344CB8AC3E}">
        <p14:creationId xmlns:p14="http://schemas.microsoft.com/office/powerpoint/2010/main" val="41600038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Characters of Ill Repute</a:t>
            </a:r>
          </a:p>
        </p:txBody>
      </p:sp>
    </p:spTree>
    <p:extLst>
      <p:ext uri="{BB962C8B-B14F-4D97-AF65-F5344CB8AC3E}">
        <p14:creationId xmlns:p14="http://schemas.microsoft.com/office/powerpoint/2010/main" val="213480368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The slutty doormat</a:t>
            </a:r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/>
              <a:t>10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Category 3</a:t>
            </a:r>
          </a:p>
        </p:txBody>
      </p:sp>
    </p:spTree>
    <p:extLst>
      <p:ext uri="{BB962C8B-B14F-4D97-AF65-F5344CB8AC3E}">
        <p14:creationId xmlns:p14="http://schemas.microsoft.com/office/powerpoint/2010/main" val="364820902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sz="4400" i="1" dirty="0"/>
              <a:t>P.S. A Love Story</a:t>
            </a:r>
          </a:p>
          <a:p>
            <a:r>
              <a:rPr lang="en-US" dirty="0"/>
              <a:t>By Helen </a:t>
            </a:r>
            <a:r>
              <a:rPr lang="en-US" dirty="0" err="1"/>
              <a:t>Schulmann</a:t>
            </a:r>
            <a:endParaRPr lang="en-US" dirty="0"/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/>
              <a:t>10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Category 3</a:t>
            </a:r>
          </a:p>
        </p:txBody>
      </p:sp>
    </p:spTree>
    <p:extLst>
      <p:ext uri="{BB962C8B-B14F-4D97-AF65-F5344CB8AC3E}">
        <p14:creationId xmlns:p14="http://schemas.microsoft.com/office/powerpoint/2010/main" val="29236976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The creepy mechanic that was a real lady killer.</a:t>
            </a:r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/>
              <a:t>20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Category 3</a:t>
            </a:r>
          </a:p>
        </p:txBody>
      </p:sp>
    </p:spTree>
    <p:extLst>
      <p:ext uri="{BB962C8B-B14F-4D97-AF65-F5344CB8AC3E}">
        <p14:creationId xmlns:p14="http://schemas.microsoft.com/office/powerpoint/2010/main" val="51211199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sz="4400" i="1" dirty="0"/>
              <a:t>I’d Know You Anywhere</a:t>
            </a:r>
          </a:p>
          <a:p>
            <a:r>
              <a:rPr lang="en-US" dirty="0"/>
              <a:t>By Laura Lippman</a:t>
            </a:r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/>
              <a:t>20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Category 3</a:t>
            </a:r>
          </a:p>
        </p:txBody>
      </p:sp>
    </p:spTree>
    <p:extLst>
      <p:ext uri="{BB962C8B-B14F-4D97-AF65-F5344CB8AC3E}">
        <p14:creationId xmlns:p14="http://schemas.microsoft.com/office/powerpoint/2010/main" val="14023950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He enjoyed a good dousing as much as the next (backwards and abusive) dad.</a:t>
            </a:r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/>
              <a:t>30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Category 3</a:t>
            </a:r>
          </a:p>
        </p:txBody>
      </p:sp>
    </p:spTree>
    <p:extLst>
      <p:ext uri="{BB962C8B-B14F-4D97-AF65-F5344CB8AC3E}">
        <p14:creationId xmlns:p14="http://schemas.microsoft.com/office/powerpoint/2010/main" val="34178485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“How to Get Into Harvard with No Money and No Transcripts”</a:t>
            </a:r>
          </a:p>
          <a:p>
            <a:endParaRPr lang="en-US" dirty="0"/>
          </a:p>
          <a:p>
            <a:r>
              <a:rPr lang="en-US" dirty="0"/>
              <a:t>“Just a Dream Catcher”</a:t>
            </a:r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/>
              <a:t>10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Category 1</a:t>
            </a:r>
          </a:p>
        </p:txBody>
      </p:sp>
    </p:spTree>
    <p:extLst>
      <p:ext uri="{BB962C8B-B14F-4D97-AF65-F5344CB8AC3E}">
        <p14:creationId xmlns:p14="http://schemas.microsoft.com/office/powerpoint/2010/main" val="35516359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sz="4400" i="1" dirty="0"/>
              <a:t>The Talk Funny Girl</a:t>
            </a:r>
          </a:p>
          <a:p>
            <a:r>
              <a:rPr lang="en-US" dirty="0"/>
              <a:t>By Roland </a:t>
            </a:r>
            <a:r>
              <a:rPr lang="en-US" dirty="0" err="1"/>
              <a:t>Merullo</a:t>
            </a:r>
            <a:endParaRPr lang="en-US" dirty="0"/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/>
              <a:t>30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Category 3</a:t>
            </a:r>
          </a:p>
        </p:txBody>
      </p:sp>
    </p:spTree>
    <p:extLst>
      <p:ext uri="{BB962C8B-B14F-4D97-AF65-F5344CB8AC3E}">
        <p14:creationId xmlns:p14="http://schemas.microsoft.com/office/powerpoint/2010/main" val="42660188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She got her foot run over by this protagonist, but she is truly the antagonizer.</a:t>
            </a:r>
          </a:p>
          <a:p>
            <a:endParaRPr lang="en-US" dirty="0"/>
          </a:p>
          <a:p>
            <a:r>
              <a:rPr lang="en-US" dirty="0"/>
              <a:t>At least, that’s what we get from their email history and journal entries.</a:t>
            </a:r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/>
              <a:t>40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Category 3</a:t>
            </a:r>
          </a:p>
        </p:txBody>
      </p:sp>
    </p:spTree>
    <p:extLst>
      <p:ext uri="{BB962C8B-B14F-4D97-AF65-F5344CB8AC3E}">
        <p14:creationId xmlns:p14="http://schemas.microsoft.com/office/powerpoint/2010/main" val="27724056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sz="4400" i="1" dirty="0"/>
              <a:t>Where’d You Go, Bernadette?</a:t>
            </a:r>
            <a:br>
              <a:rPr lang="en-US" dirty="0"/>
            </a:br>
            <a:r>
              <a:rPr lang="en-US" dirty="0"/>
              <a:t>By Maria Semple</a:t>
            </a:r>
          </a:p>
          <a:p>
            <a:r>
              <a:rPr lang="en-US" dirty="0"/>
              <a:t>Character, Audrey - that </a:t>
            </a:r>
            <a:r>
              <a:rPr lang="en-US" dirty="0" err="1"/>
              <a:t>beeyatch</a:t>
            </a:r>
            <a:r>
              <a:rPr lang="en-US" dirty="0"/>
              <a:t> from the parent's association</a:t>
            </a:r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/>
              <a:t>40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Category 3</a:t>
            </a:r>
          </a:p>
        </p:txBody>
      </p:sp>
    </p:spTree>
    <p:extLst>
      <p:ext uri="{BB962C8B-B14F-4D97-AF65-F5344CB8AC3E}">
        <p14:creationId xmlns:p14="http://schemas.microsoft.com/office/powerpoint/2010/main" val="42265588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He wasn’t feeling too </a:t>
            </a:r>
            <a:r>
              <a:rPr lang="en-US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rosy</a:t>
            </a:r>
            <a:r>
              <a:rPr lang="en-US" dirty="0"/>
              <a:t> about his brother’s  traveling plans. It really got his </a:t>
            </a:r>
            <a:r>
              <a:rPr lang="en-US" dirty="0">
                <a:solidFill>
                  <a:srgbClr val="00B050"/>
                </a:solidFill>
              </a:rPr>
              <a:t>ire</a:t>
            </a:r>
            <a:r>
              <a:rPr lang="en-US" dirty="0"/>
              <a:t> up. So he did something about it. </a:t>
            </a:r>
          </a:p>
          <a:p>
            <a:endParaRPr lang="en-US" dirty="0"/>
          </a:p>
          <a:p>
            <a:r>
              <a:rPr lang="en-US" dirty="0"/>
              <a:t>We call him Seamus the </a:t>
            </a:r>
            <a:r>
              <a:rPr lang="en-US" dirty="0" err="1"/>
              <a:t>Schmuckus</a:t>
            </a:r>
            <a:r>
              <a:rPr lang="en-US" dirty="0"/>
              <a:t>.</a:t>
            </a:r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/>
              <a:t>50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Category 3</a:t>
            </a:r>
          </a:p>
        </p:txBody>
      </p:sp>
    </p:spTree>
    <p:extLst>
      <p:ext uri="{BB962C8B-B14F-4D97-AF65-F5344CB8AC3E}">
        <p14:creationId xmlns:p14="http://schemas.microsoft.com/office/powerpoint/2010/main" val="4372086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sz="4400" i="1" dirty="0"/>
              <a:t>Faithful Place</a:t>
            </a:r>
          </a:p>
          <a:p>
            <a:r>
              <a:rPr lang="en-US" dirty="0"/>
              <a:t>By Tana French</a:t>
            </a:r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/>
              <a:t>50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Category 3</a:t>
            </a:r>
          </a:p>
        </p:txBody>
      </p:sp>
    </p:spTree>
    <p:extLst>
      <p:ext uri="{BB962C8B-B14F-4D97-AF65-F5344CB8AC3E}">
        <p14:creationId xmlns:p14="http://schemas.microsoft.com/office/powerpoint/2010/main" val="21234629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Plots We Got</a:t>
            </a:r>
          </a:p>
        </p:txBody>
      </p:sp>
    </p:spTree>
    <p:extLst>
      <p:ext uri="{BB962C8B-B14F-4D97-AF65-F5344CB8AC3E}">
        <p14:creationId xmlns:p14="http://schemas.microsoft.com/office/powerpoint/2010/main" val="373987979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Who knew a cocktail party could be so thrilling?</a:t>
            </a:r>
          </a:p>
          <a:p>
            <a:endParaRPr lang="en-US" dirty="0"/>
          </a:p>
          <a:p>
            <a:r>
              <a:rPr lang="en-US" dirty="0"/>
              <a:t>And deadly?</a:t>
            </a:r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/>
              <a:t>10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Category 4</a:t>
            </a:r>
          </a:p>
        </p:txBody>
      </p:sp>
    </p:spTree>
    <p:extLst>
      <p:ext uri="{BB962C8B-B14F-4D97-AF65-F5344CB8AC3E}">
        <p14:creationId xmlns:p14="http://schemas.microsoft.com/office/powerpoint/2010/main" val="24669180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sz="4400" i="1" dirty="0"/>
              <a:t>Bel Canto</a:t>
            </a:r>
          </a:p>
          <a:p>
            <a:r>
              <a:rPr lang="en-US" dirty="0"/>
              <a:t>By Ann Patchett</a:t>
            </a:r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/>
              <a:t>10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Category 4</a:t>
            </a:r>
          </a:p>
        </p:txBody>
      </p:sp>
    </p:spTree>
    <p:extLst>
      <p:ext uri="{BB962C8B-B14F-4D97-AF65-F5344CB8AC3E}">
        <p14:creationId xmlns:p14="http://schemas.microsoft.com/office/powerpoint/2010/main" val="25406506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Hers was a mystery only she could tell. If only she could remember it.</a:t>
            </a:r>
          </a:p>
          <a:p>
            <a:endParaRPr lang="en-US" dirty="0"/>
          </a:p>
          <a:p>
            <a:r>
              <a:rPr lang="en-US" dirty="0"/>
              <a:t>Thank goodness for hospital records.</a:t>
            </a:r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/>
              <a:t>20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Category 4</a:t>
            </a:r>
          </a:p>
        </p:txBody>
      </p:sp>
    </p:spTree>
    <p:extLst>
      <p:ext uri="{BB962C8B-B14F-4D97-AF65-F5344CB8AC3E}">
        <p14:creationId xmlns:p14="http://schemas.microsoft.com/office/powerpoint/2010/main" val="30773137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sz="4400" i="1" dirty="0"/>
              <a:t>Brain On Fire: My Month of Madness</a:t>
            </a:r>
          </a:p>
          <a:p>
            <a:r>
              <a:rPr lang="en-US" dirty="0"/>
              <a:t>By Susanna </a:t>
            </a:r>
            <a:r>
              <a:rPr lang="en-US" dirty="0" err="1"/>
              <a:t>Cahalan</a:t>
            </a:r>
            <a:endParaRPr lang="en-US" dirty="0"/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/>
              <a:t>20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Category 4</a:t>
            </a:r>
          </a:p>
        </p:txBody>
      </p:sp>
    </p:spTree>
    <p:extLst>
      <p:ext uri="{BB962C8B-B14F-4D97-AF65-F5344CB8AC3E}">
        <p14:creationId xmlns:p14="http://schemas.microsoft.com/office/powerpoint/2010/main" val="32836931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sz="4400" i="1" dirty="0"/>
              <a:t>Caleb’s Crossing </a:t>
            </a:r>
          </a:p>
          <a:p>
            <a:r>
              <a:rPr lang="en-US" dirty="0"/>
              <a:t>by Geraldine Brooks</a:t>
            </a:r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/>
              <a:t>10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Category 1</a:t>
            </a:r>
          </a:p>
        </p:txBody>
      </p:sp>
    </p:spTree>
    <p:extLst>
      <p:ext uri="{BB962C8B-B14F-4D97-AF65-F5344CB8AC3E}">
        <p14:creationId xmlns:p14="http://schemas.microsoft.com/office/powerpoint/2010/main" val="23291719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There’s a lot of soul-searching here. Also soul-catching, then soul-releasing. Sometimes using a person’s mouth. There’s also a kitten they found in the </a:t>
            </a:r>
            <a:r>
              <a:rPr lang="en-US" dirty="0" err="1"/>
              <a:t>cemetary</a:t>
            </a:r>
            <a:r>
              <a:rPr lang="en-US" dirty="0"/>
              <a:t>, and a sister who’s called Mouse.</a:t>
            </a:r>
          </a:p>
          <a:p>
            <a:r>
              <a:rPr lang="en-US" dirty="0"/>
              <a:t>It’s all kinds of effed up.</a:t>
            </a:r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/>
              <a:t>30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Category 4</a:t>
            </a:r>
          </a:p>
        </p:txBody>
      </p:sp>
    </p:spTree>
    <p:extLst>
      <p:ext uri="{BB962C8B-B14F-4D97-AF65-F5344CB8AC3E}">
        <p14:creationId xmlns:p14="http://schemas.microsoft.com/office/powerpoint/2010/main" val="4246233199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sz="4400" i="1" dirty="0"/>
              <a:t>Her Fearful Symmetry</a:t>
            </a:r>
          </a:p>
          <a:p>
            <a:r>
              <a:rPr lang="en-US" dirty="0"/>
              <a:t>By Audrey </a:t>
            </a:r>
            <a:r>
              <a:rPr lang="en-US" dirty="0" err="1"/>
              <a:t>Niffenegger</a:t>
            </a:r>
            <a:endParaRPr lang="en-US" dirty="0"/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/>
              <a:t>30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Category 4</a:t>
            </a:r>
          </a:p>
        </p:txBody>
      </p:sp>
    </p:spTree>
    <p:extLst>
      <p:ext uri="{BB962C8B-B14F-4D97-AF65-F5344CB8AC3E}">
        <p14:creationId xmlns:p14="http://schemas.microsoft.com/office/powerpoint/2010/main" val="76605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Just because you study Greek and Homer doesn’t mean you’re superior.</a:t>
            </a:r>
          </a:p>
          <a:p>
            <a:endParaRPr lang="en-US" dirty="0"/>
          </a:p>
          <a:p>
            <a:r>
              <a:rPr lang="en-US" dirty="0"/>
              <a:t>After all, you pushed a friend to his death into a ravine.</a:t>
            </a:r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/>
              <a:t>40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Category 4</a:t>
            </a:r>
          </a:p>
        </p:txBody>
      </p:sp>
    </p:spTree>
    <p:extLst>
      <p:ext uri="{BB962C8B-B14F-4D97-AF65-F5344CB8AC3E}">
        <p14:creationId xmlns:p14="http://schemas.microsoft.com/office/powerpoint/2010/main" val="11624074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sz="4400" i="1" dirty="0"/>
              <a:t>The Secret History</a:t>
            </a:r>
          </a:p>
          <a:p>
            <a:r>
              <a:rPr lang="en-US" dirty="0"/>
              <a:t>By Donna </a:t>
            </a:r>
            <a:r>
              <a:rPr lang="en-US" dirty="0" err="1"/>
              <a:t>Tartt</a:t>
            </a:r>
            <a:endParaRPr lang="en-US" dirty="0"/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/>
              <a:t>40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Category 4</a:t>
            </a:r>
          </a:p>
        </p:txBody>
      </p:sp>
    </p:spTree>
    <p:extLst>
      <p:ext uri="{BB962C8B-B14F-4D97-AF65-F5344CB8AC3E}">
        <p14:creationId xmlns:p14="http://schemas.microsoft.com/office/powerpoint/2010/main" val="32446109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You sold my sister? What were you thinking??</a:t>
            </a:r>
          </a:p>
          <a:p>
            <a:r>
              <a:rPr lang="en-US" dirty="0"/>
              <a:t>And other horrific tragedies.</a:t>
            </a:r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/>
              <a:t>50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Category 4</a:t>
            </a:r>
          </a:p>
        </p:txBody>
      </p:sp>
    </p:spTree>
    <p:extLst>
      <p:ext uri="{BB962C8B-B14F-4D97-AF65-F5344CB8AC3E}">
        <p14:creationId xmlns:p14="http://schemas.microsoft.com/office/powerpoint/2010/main" val="2806562861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sz="4400" i="1" dirty="0"/>
              <a:t>And the Mountains Echoed</a:t>
            </a:r>
          </a:p>
          <a:p>
            <a:r>
              <a:rPr lang="en-US" dirty="0"/>
              <a:t>By Khaled Hosseini</a:t>
            </a:r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/>
              <a:t>50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Category 4</a:t>
            </a:r>
          </a:p>
        </p:txBody>
      </p:sp>
    </p:spTree>
    <p:extLst>
      <p:ext uri="{BB962C8B-B14F-4D97-AF65-F5344CB8AC3E}">
        <p14:creationId xmlns:p14="http://schemas.microsoft.com/office/powerpoint/2010/main" val="4669218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Hashtags Trending</a:t>
            </a:r>
          </a:p>
        </p:txBody>
      </p:sp>
    </p:spTree>
    <p:extLst>
      <p:ext uri="{BB962C8B-B14F-4D97-AF65-F5344CB8AC3E}">
        <p14:creationId xmlns:p14="http://schemas.microsoft.com/office/powerpoint/2010/main" val="1161025932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#</a:t>
            </a:r>
            <a:r>
              <a:rPr lang="en-US" dirty="0" err="1"/>
              <a:t>iamdefinitelybeingstalked</a:t>
            </a:r>
            <a:r>
              <a:rPr lang="en-US" dirty="0"/>
              <a:t> </a:t>
            </a:r>
          </a:p>
          <a:p>
            <a:r>
              <a:rPr lang="en-US" dirty="0"/>
              <a:t>#</a:t>
            </a:r>
            <a:r>
              <a:rPr lang="en-US" dirty="0" err="1"/>
              <a:t>andsheisbatshitcrazy</a:t>
            </a:r>
            <a:endParaRPr lang="en-US" dirty="0"/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/>
              <a:t>10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Category 5</a:t>
            </a:r>
          </a:p>
        </p:txBody>
      </p:sp>
    </p:spTree>
    <p:extLst>
      <p:ext uri="{BB962C8B-B14F-4D97-AF65-F5344CB8AC3E}">
        <p14:creationId xmlns:p14="http://schemas.microsoft.com/office/powerpoint/2010/main" val="460700630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Give Me Everything You Have on Being Stalked</a:t>
            </a:r>
          </a:p>
          <a:p>
            <a:r>
              <a:rPr lang="en-US" dirty="0"/>
              <a:t>By James </a:t>
            </a:r>
            <a:r>
              <a:rPr lang="en-US" dirty="0" err="1"/>
              <a:t>Lasdun</a:t>
            </a:r>
            <a:endParaRPr lang="en-US" dirty="0"/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/>
              <a:t>10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Category 5</a:t>
            </a:r>
          </a:p>
        </p:txBody>
      </p:sp>
    </p:spTree>
    <p:extLst>
      <p:ext uri="{BB962C8B-B14F-4D97-AF65-F5344CB8AC3E}">
        <p14:creationId xmlns:p14="http://schemas.microsoft.com/office/powerpoint/2010/main" val="3118932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#</a:t>
            </a:r>
            <a:r>
              <a:rPr lang="en-US" dirty="0" err="1"/>
              <a:t>murderinthesubdivision</a:t>
            </a:r>
            <a:endParaRPr lang="en-US" dirty="0"/>
          </a:p>
          <a:p>
            <a:r>
              <a:rPr lang="en-US" dirty="0"/>
              <a:t>#</a:t>
            </a:r>
            <a:r>
              <a:rPr lang="en-US" dirty="0" err="1"/>
              <a:t>scorcherkennedyisonthejob</a:t>
            </a:r>
            <a:endParaRPr lang="en-US" dirty="0"/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/>
              <a:t>20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Category 5</a:t>
            </a:r>
          </a:p>
        </p:txBody>
      </p:sp>
    </p:spTree>
    <p:extLst>
      <p:ext uri="{BB962C8B-B14F-4D97-AF65-F5344CB8AC3E}">
        <p14:creationId xmlns:p14="http://schemas.microsoft.com/office/powerpoint/2010/main" val="138271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“The ULTIMATE Chocolate Cream Pie Recipe!”</a:t>
            </a:r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/>
              <a:t>20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Category 1</a:t>
            </a:r>
          </a:p>
        </p:txBody>
      </p:sp>
    </p:spTree>
    <p:extLst>
      <p:ext uri="{BB962C8B-B14F-4D97-AF65-F5344CB8AC3E}">
        <p14:creationId xmlns:p14="http://schemas.microsoft.com/office/powerpoint/2010/main" val="758398599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sz="4400" i="1" dirty="0"/>
              <a:t>Broken Harbor</a:t>
            </a:r>
          </a:p>
          <a:p>
            <a:r>
              <a:rPr lang="en-US" dirty="0"/>
              <a:t>By Tana French</a:t>
            </a:r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/>
              <a:t>20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Category 5</a:t>
            </a:r>
          </a:p>
        </p:txBody>
      </p:sp>
    </p:spTree>
    <p:extLst>
      <p:ext uri="{BB962C8B-B14F-4D97-AF65-F5344CB8AC3E}">
        <p14:creationId xmlns:p14="http://schemas.microsoft.com/office/powerpoint/2010/main" val="38546243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#</a:t>
            </a:r>
            <a:r>
              <a:rPr lang="en-US" dirty="0" err="1"/>
              <a:t>closetcleaning</a:t>
            </a:r>
            <a:r>
              <a:rPr lang="en-US" dirty="0"/>
              <a:t> #</a:t>
            </a:r>
            <a:r>
              <a:rPr lang="en-US" dirty="0" err="1"/>
              <a:t>arthurgoesonatrip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#secrets </a:t>
            </a:r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/>
              <a:t>30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Category 5</a:t>
            </a:r>
          </a:p>
        </p:txBody>
      </p:sp>
    </p:spTree>
    <p:extLst>
      <p:ext uri="{BB962C8B-B14F-4D97-AF65-F5344CB8AC3E}">
        <p14:creationId xmlns:p14="http://schemas.microsoft.com/office/powerpoint/2010/main" val="1863431299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sz="4400" i="1" dirty="0"/>
              <a:t>The Curious Charms of Arthur Pepper</a:t>
            </a:r>
          </a:p>
          <a:p>
            <a:r>
              <a:rPr lang="en-US" dirty="0"/>
              <a:t>By Phaedra Patrick</a:t>
            </a:r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/>
              <a:t>30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Category 5</a:t>
            </a:r>
          </a:p>
        </p:txBody>
      </p:sp>
    </p:spTree>
    <p:extLst>
      <p:ext uri="{BB962C8B-B14F-4D97-AF65-F5344CB8AC3E}">
        <p14:creationId xmlns:p14="http://schemas.microsoft.com/office/powerpoint/2010/main" val="2060791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#</a:t>
            </a:r>
            <a:r>
              <a:rPr lang="en-US" dirty="0" err="1"/>
              <a:t>hideandseek</a:t>
            </a:r>
            <a:endParaRPr lang="en-US" dirty="0"/>
          </a:p>
          <a:p>
            <a:r>
              <a:rPr lang="en-US" dirty="0"/>
              <a:t>#</a:t>
            </a:r>
            <a:r>
              <a:rPr lang="en-US" dirty="0" err="1"/>
              <a:t>wwII</a:t>
            </a:r>
            <a:r>
              <a:rPr lang="en-US" dirty="0"/>
              <a:t> #</a:t>
            </a:r>
            <a:r>
              <a:rPr lang="en-US" dirty="0" err="1"/>
              <a:t>sisterlylove</a:t>
            </a:r>
            <a:endParaRPr lang="en-US" dirty="0"/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/>
              <a:t>40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Category 5</a:t>
            </a:r>
          </a:p>
        </p:txBody>
      </p:sp>
    </p:spTree>
    <p:extLst>
      <p:ext uri="{BB962C8B-B14F-4D97-AF65-F5344CB8AC3E}">
        <p14:creationId xmlns:p14="http://schemas.microsoft.com/office/powerpoint/2010/main" val="2401523155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sz="4400" i="1" dirty="0"/>
              <a:t>Sarah’s Key</a:t>
            </a:r>
          </a:p>
          <a:p>
            <a:r>
              <a:rPr lang="en-US" dirty="0"/>
              <a:t>By Tatiana de </a:t>
            </a:r>
            <a:r>
              <a:rPr lang="en-US" dirty="0" err="1"/>
              <a:t>Rosnay</a:t>
            </a:r>
            <a:endParaRPr lang="en-US" dirty="0"/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/>
              <a:t>40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Category 5</a:t>
            </a:r>
          </a:p>
        </p:txBody>
      </p:sp>
    </p:spTree>
    <p:extLst>
      <p:ext uri="{BB962C8B-B14F-4D97-AF65-F5344CB8AC3E}">
        <p14:creationId xmlns:p14="http://schemas.microsoft.com/office/powerpoint/2010/main" val="4402147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#</a:t>
            </a:r>
            <a:r>
              <a:rPr lang="en-US" dirty="0" err="1"/>
              <a:t>armeniangenocide</a:t>
            </a:r>
            <a:r>
              <a:rPr lang="en-US" dirty="0"/>
              <a:t> </a:t>
            </a:r>
          </a:p>
          <a:p>
            <a:r>
              <a:rPr lang="en-US" dirty="0"/>
              <a:t>#</a:t>
            </a:r>
            <a:r>
              <a:rPr lang="en-US" dirty="0" err="1"/>
              <a:t>turks</a:t>
            </a:r>
            <a:r>
              <a:rPr lang="en-US" dirty="0"/>
              <a:t> #</a:t>
            </a:r>
            <a:r>
              <a:rPr lang="en-US" dirty="0" err="1"/>
              <a:t>onlygrandmotherknows</a:t>
            </a:r>
            <a:endParaRPr lang="en-US" dirty="0"/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/>
              <a:t>50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Category 5</a:t>
            </a:r>
          </a:p>
        </p:txBody>
      </p:sp>
    </p:spTree>
    <p:extLst>
      <p:ext uri="{BB962C8B-B14F-4D97-AF65-F5344CB8AC3E}">
        <p14:creationId xmlns:p14="http://schemas.microsoft.com/office/powerpoint/2010/main" val="978699227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The Sandcastle Girls</a:t>
            </a:r>
          </a:p>
          <a:p>
            <a:r>
              <a:rPr lang="en-US" dirty="0"/>
              <a:t>By Chris </a:t>
            </a:r>
            <a:r>
              <a:rPr lang="en-US" dirty="0" err="1"/>
              <a:t>Bohjalian</a:t>
            </a:r>
            <a:endParaRPr lang="en-US" dirty="0"/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dirty="0"/>
              <a:t>50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Category 5</a:t>
            </a:r>
          </a:p>
        </p:txBody>
      </p:sp>
    </p:spTree>
    <p:extLst>
      <p:ext uri="{BB962C8B-B14F-4D97-AF65-F5344CB8AC3E}">
        <p14:creationId xmlns:p14="http://schemas.microsoft.com/office/powerpoint/2010/main" val="38052424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sz="4400" i="1" dirty="0"/>
              <a:t>The Help</a:t>
            </a:r>
          </a:p>
          <a:p>
            <a:r>
              <a:rPr lang="en-US" dirty="0"/>
              <a:t>by Kathryn </a:t>
            </a:r>
            <a:r>
              <a:rPr lang="en-US" dirty="0" err="1"/>
              <a:t>Stockett</a:t>
            </a:r>
            <a:endParaRPr lang="en-US" dirty="0"/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/>
              <a:t>20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Category 1</a:t>
            </a:r>
          </a:p>
        </p:txBody>
      </p:sp>
    </p:spTree>
    <p:extLst>
      <p:ext uri="{BB962C8B-B14F-4D97-AF65-F5344CB8AC3E}">
        <p14:creationId xmlns:p14="http://schemas.microsoft.com/office/powerpoint/2010/main" val="29067513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“Do-It-Yourself Body Art”</a:t>
            </a:r>
          </a:p>
          <a:p>
            <a:endParaRPr lang="en-US" dirty="0"/>
          </a:p>
          <a:p>
            <a:r>
              <a:rPr lang="en-US" dirty="0"/>
              <a:t>“P.S. Tattoos are for Wimps”</a:t>
            </a:r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/>
              <a:t>30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Category 1</a:t>
            </a:r>
          </a:p>
        </p:txBody>
      </p:sp>
    </p:spTree>
    <p:extLst>
      <p:ext uri="{BB962C8B-B14F-4D97-AF65-F5344CB8AC3E}">
        <p14:creationId xmlns:p14="http://schemas.microsoft.com/office/powerpoint/2010/main" val="12109289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sz="4400" i="1" dirty="0"/>
              <a:t>Sharp Objects</a:t>
            </a:r>
          </a:p>
          <a:p>
            <a:r>
              <a:rPr lang="en-US" dirty="0"/>
              <a:t>Gillian Flynn</a:t>
            </a:r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/>
              <a:t>30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Category 1</a:t>
            </a:r>
          </a:p>
        </p:txBody>
      </p:sp>
    </p:spTree>
    <p:extLst>
      <p:ext uri="{BB962C8B-B14F-4D97-AF65-F5344CB8AC3E}">
        <p14:creationId xmlns:p14="http://schemas.microsoft.com/office/powerpoint/2010/main" val="17006179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“You’ll NEVER GUESS what happens at the end of this book!”</a:t>
            </a:r>
          </a:p>
          <a:p>
            <a:endParaRPr lang="en-US" dirty="0"/>
          </a:p>
          <a:p>
            <a:r>
              <a:rPr lang="en-US" dirty="0"/>
              <a:t>p.s. nothing. nothing happens.</a:t>
            </a:r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/>
              <a:t>40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Category 1</a:t>
            </a:r>
          </a:p>
        </p:txBody>
      </p:sp>
    </p:spTree>
    <p:extLst>
      <p:ext uri="{BB962C8B-B14F-4D97-AF65-F5344CB8AC3E}">
        <p14:creationId xmlns:p14="http://schemas.microsoft.com/office/powerpoint/2010/main" val="109206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Game Board Colorful 16x9">
  <a:themeElements>
    <a:clrScheme name="Game Board Colorful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FFFFFF"/>
      </a:hlink>
      <a:folHlink>
        <a:srgbClr val="656565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bg2">
            <a:lumMod val="60000"/>
            <a:lumOff val="40000"/>
          </a:schemeClr>
        </a:solidFill>
        <a:ln>
          <a:solidFill>
            <a:schemeClr val="bg2">
              <a:lumMod val="60000"/>
              <a:lumOff val="40000"/>
            </a:schemeClr>
          </a:solidFill>
        </a:ln>
      </a:spPr>
      <a:bodyPr rtlCol="0" anchor="ctr"/>
      <a:lstStyle>
        <a:defPPr algn="ctr">
          <a:lnSpc>
            <a:spcPct val="90000"/>
          </a:lnSpc>
          <a:defRPr sz="2400" dirty="0" smtClean="0">
            <a:solidFill>
              <a:schemeClr val="bg2">
                <a:lumMod val="50000"/>
              </a:schemeClr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bg2">
              <a:lumMod val="60000"/>
              <a:lumOff val="40000"/>
            </a:schemeClr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defRPr sz="2400"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GameBoardColorful_16x9.potx" id="{98C88DC9-98CC-4C0C-8A35-B3A047044276}" vid="{FD87E919-AD65-4324-B175-BCA884E59E92}"/>
    </a:ext>
  </a:extLst>
</a:theme>
</file>

<file path=ppt/theme/theme2.xml><?xml version="1.0" encoding="utf-8"?>
<a:theme xmlns:a="http://schemas.openxmlformats.org/drawingml/2006/main" name="Office Theme">
  <a:themeElements>
    <a:clrScheme name="Game Board Colorful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FFFFFF"/>
      </a:hlink>
      <a:folHlink>
        <a:srgbClr val="656565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Game Board Colorful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FFFFFF"/>
      </a:hlink>
      <a:folHlink>
        <a:srgbClr val="656565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763151B4-AA19-4907-9168-9B66268D5F1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Quiz show game (multicolor categories, widescreen)</Template>
  <TotalTime>0</TotalTime>
  <Words>696</Words>
  <Application>Microsoft Office PowerPoint</Application>
  <PresentationFormat>Widescreen</PresentationFormat>
  <Paragraphs>227</Paragraphs>
  <Slides>56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56</vt:i4>
      </vt:variant>
    </vt:vector>
  </HeadingPairs>
  <TitlesOfParts>
    <vt:vector size="61" baseType="lpstr">
      <vt:lpstr>Arial</vt:lpstr>
      <vt:lpstr>Calibri</vt:lpstr>
      <vt:lpstr>Calibri Light</vt:lpstr>
      <vt:lpstr>Corbel</vt:lpstr>
      <vt:lpstr>Game Board Colorful 16x9</vt:lpstr>
      <vt:lpstr>PowerPoint Presentation</vt:lpstr>
      <vt:lpstr>Click Bait</vt:lpstr>
      <vt:lpstr>Category 1</vt:lpstr>
      <vt:lpstr>Category 1</vt:lpstr>
      <vt:lpstr>Category 1</vt:lpstr>
      <vt:lpstr>Category 1</vt:lpstr>
      <vt:lpstr>Category 1</vt:lpstr>
      <vt:lpstr>Category 1</vt:lpstr>
      <vt:lpstr>Category 1</vt:lpstr>
      <vt:lpstr>Category 1</vt:lpstr>
      <vt:lpstr>Category 1</vt:lpstr>
      <vt:lpstr>Category 1</vt:lpstr>
      <vt:lpstr>Book Titles That Should’ve Been</vt:lpstr>
      <vt:lpstr>Category 2</vt:lpstr>
      <vt:lpstr>Category 2</vt:lpstr>
      <vt:lpstr>PowerPoint Presentation</vt:lpstr>
      <vt:lpstr>Category 2</vt:lpstr>
      <vt:lpstr>Category 2</vt:lpstr>
      <vt:lpstr>Category 2</vt:lpstr>
      <vt:lpstr>Category 2</vt:lpstr>
      <vt:lpstr>Category 2</vt:lpstr>
      <vt:lpstr>Category 2</vt:lpstr>
      <vt:lpstr>Category 2</vt:lpstr>
      <vt:lpstr>Characters of Ill Repute</vt:lpstr>
      <vt:lpstr>Category 3</vt:lpstr>
      <vt:lpstr>Category 3</vt:lpstr>
      <vt:lpstr>Category 3</vt:lpstr>
      <vt:lpstr>Category 3</vt:lpstr>
      <vt:lpstr>Category 3</vt:lpstr>
      <vt:lpstr>Category 3</vt:lpstr>
      <vt:lpstr>Category 3</vt:lpstr>
      <vt:lpstr>Category 3</vt:lpstr>
      <vt:lpstr>Category 3</vt:lpstr>
      <vt:lpstr>Category 3</vt:lpstr>
      <vt:lpstr>Plots We Got</vt:lpstr>
      <vt:lpstr>Category 4</vt:lpstr>
      <vt:lpstr>Category 4</vt:lpstr>
      <vt:lpstr>Category 4</vt:lpstr>
      <vt:lpstr>Category 4</vt:lpstr>
      <vt:lpstr>Category 4</vt:lpstr>
      <vt:lpstr>Category 4</vt:lpstr>
      <vt:lpstr>Category 4</vt:lpstr>
      <vt:lpstr>Category 4</vt:lpstr>
      <vt:lpstr>Category 4</vt:lpstr>
      <vt:lpstr>Category 4</vt:lpstr>
      <vt:lpstr>Hashtags Trending</vt:lpstr>
      <vt:lpstr>Category 5</vt:lpstr>
      <vt:lpstr>Category 5</vt:lpstr>
      <vt:lpstr>Category 5</vt:lpstr>
      <vt:lpstr>Category 5</vt:lpstr>
      <vt:lpstr>Category 5</vt:lpstr>
      <vt:lpstr>Category 5</vt:lpstr>
      <vt:lpstr>Category 5</vt:lpstr>
      <vt:lpstr>Category 5</vt:lpstr>
      <vt:lpstr>Category 5</vt:lpstr>
      <vt:lpstr>Category 5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2017-12-20T16:51:32Z</dcterms:created>
  <dcterms:modified xsi:type="dcterms:W3CDTF">2017-12-20T20:23:31Z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TC040012069991</vt:lpwstr>
  </property>
</Properties>
</file>